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7.xml" ContentType="application/vnd.openxmlformats-officedocument.theme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theme/theme8.xml" ContentType="application/vnd.openxmlformats-officedocument.theme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theme/theme9.xml" ContentType="application/vnd.openxmlformats-officedocument.theme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theme/theme10.xml" ContentType="application/vnd.openxmlformats-officedocument.theme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theme/theme11.xml" ContentType="application/vnd.openxmlformats-officedocument.theme+xml"/>
  <Override PartName="/ppt/theme/theme1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9" r:id="rId1"/>
    <p:sldMasterId id="2147483650" r:id="rId2"/>
    <p:sldMasterId id="2147483651" r:id="rId3"/>
    <p:sldMasterId id="2147483652" r:id="rId4"/>
    <p:sldMasterId id="2147483653" r:id="rId5"/>
    <p:sldMasterId id="2147483654" r:id="rId6"/>
    <p:sldMasterId id="2147483655" r:id="rId7"/>
    <p:sldMasterId id="2147483656" r:id="rId8"/>
    <p:sldMasterId id="2147483657" r:id="rId9"/>
    <p:sldMasterId id="2147483658" r:id="rId10"/>
    <p:sldMasterId id="2147483659" r:id="rId11"/>
  </p:sldMasterIdLst>
  <p:notesMasterIdLst>
    <p:notesMasterId r:id="rId48"/>
  </p:notesMasterIdLst>
  <p:sldIdLst>
    <p:sldId id="273" r:id="rId12"/>
    <p:sldId id="294" r:id="rId13"/>
    <p:sldId id="289" r:id="rId14"/>
    <p:sldId id="295" r:id="rId15"/>
    <p:sldId id="308" r:id="rId16"/>
    <p:sldId id="296" r:id="rId17"/>
    <p:sldId id="304" r:id="rId18"/>
    <p:sldId id="305" r:id="rId19"/>
    <p:sldId id="306" r:id="rId20"/>
    <p:sldId id="307" r:id="rId21"/>
    <p:sldId id="270" r:id="rId22"/>
    <p:sldId id="271" r:id="rId23"/>
    <p:sldId id="272" r:id="rId24"/>
    <p:sldId id="291" r:id="rId25"/>
    <p:sldId id="269" r:id="rId26"/>
    <p:sldId id="292" r:id="rId27"/>
    <p:sldId id="257" r:id="rId28"/>
    <p:sldId id="258" r:id="rId29"/>
    <p:sldId id="259" r:id="rId30"/>
    <p:sldId id="260" r:id="rId31"/>
    <p:sldId id="261" r:id="rId32"/>
    <p:sldId id="262" r:id="rId33"/>
    <p:sldId id="263" r:id="rId34"/>
    <p:sldId id="264" r:id="rId35"/>
    <p:sldId id="265" r:id="rId36"/>
    <p:sldId id="266" r:id="rId37"/>
    <p:sldId id="267" r:id="rId38"/>
    <p:sldId id="268" r:id="rId39"/>
    <p:sldId id="293" r:id="rId40"/>
    <p:sldId id="298" r:id="rId41"/>
    <p:sldId id="299" r:id="rId42"/>
    <p:sldId id="300" r:id="rId43"/>
    <p:sldId id="309" r:id="rId44"/>
    <p:sldId id="301" r:id="rId45"/>
    <p:sldId id="302" r:id="rId46"/>
    <p:sldId id="303" r:id="rId47"/>
  </p:sldIdLst>
  <p:sldSz cx="9144000" cy="6858000" type="screen4x3"/>
  <p:notesSz cx="6858000" cy="914400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sz="2800" kern="1200">
        <a:solidFill>
          <a:srgbClr val="000000"/>
        </a:solidFill>
        <a:latin typeface="Bradley Hand Bold" charset="0"/>
        <a:ea typeface="ヒラギノ明朝 ProN W6" charset="-128"/>
        <a:cs typeface="+mn-cs"/>
        <a:sym typeface="Bradley Hand Bold" charset="0"/>
      </a:defRPr>
    </a:lvl1pPr>
    <a:lvl2pPr marL="457200" algn="ctr" rtl="0" fontAlgn="base">
      <a:spcBef>
        <a:spcPct val="0"/>
      </a:spcBef>
      <a:spcAft>
        <a:spcPct val="0"/>
      </a:spcAft>
      <a:defRPr sz="2800" kern="1200">
        <a:solidFill>
          <a:srgbClr val="000000"/>
        </a:solidFill>
        <a:latin typeface="Bradley Hand Bold" charset="0"/>
        <a:ea typeface="ヒラギノ明朝 ProN W6" charset="-128"/>
        <a:cs typeface="+mn-cs"/>
        <a:sym typeface="Bradley Hand Bold" charset="0"/>
      </a:defRPr>
    </a:lvl2pPr>
    <a:lvl3pPr marL="914400" algn="ctr" rtl="0" fontAlgn="base">
      <a:spcBef>
        <a:spcPct val="0"/>
      </a:spcBef>
      <a:spcAft>
        <a:spcPct val="0"/>
      </a:spcAft>
      <a:defRPr sz="2800" kern="1200">
        <a:solidFill>
          <a:srgbClr val="000000"/>
        </a:solidFill>
        <a:latin typeface="Bradley Hand Bold" charset="0"/>
        <a:ea typeface="ヒラギノ明朝 ProN W6" charset="-128"/>
        <a:cs typeface="+mn-cs"/>
        <a:sym typeface="Bradley Hand Bold" charset="0"/>
      </a:defRPr>
    </a:lvl3pPr>
    <a:lvl4pPr marL="1371600" algn="ctr" rtl="0" fontAlgn="base">
      <a:spcBef>
        <a:spcPct val="0"/>
      </a:spcBef>
      <a:spcAft>
        <a:spcPct val="0"/>
      </a:spcAft>
      <a:defRPr sz="2800" kern="1200">
        <a:solidFill>
          <a:srgbClr val="000000"/>
        </a:solidFill>
        <a:latin typeface="Bradley Hand Bold" charset="0"/>
        <a:ea typeface="ヒラギノ明朝 ProN W6" charset="-128"/>
        <a:cs typeface="+mn-cs"/>
        <a:sym typeface="Bradley Hand Bold" charset="0"/>
      </a:defRPr>
    </a:lvl4pPr>
    <a:lvl5pPr marL="1828800" algn="ctr" rtl="0" fontAlgn="base">
      <a:spcBef>
        <a:spcPct val="0"/>
      </a:spcBef>
      <a:spcAft>
        <a:spcPct val="0"/>
      </a:spcAft>
      <a:defRPr sz="2800" kern="1200">
        <a:solidFill>
          <a:srgbClr val="000000"/>
        </a:solidFill>
        <a:latin typeface="Bradley Hand Bold" charset="0"/>
        <a:ea typeface="ヒラギノ明朝 ProN W6" charset="-128"/>
        <a:cs typeface="+mn-cs"/>
        <a:sym typeface="Bradley Hand Bold" charset="0"/>
      </a:defRPr>
    </a:lvl5pPr>
    <a:lvl6pPr marL="2286000" algn="l" defTabSz="914400" rtl="0" eaLnBrk="1" latinLnBrk="0" hangingPunct="1">
      <a:defRPr sz="2800" kern="1200">
        <a:solidFill>
          <a:srgbClr val="000000"/>
        </a:solidFill>
        <a:latin typeface="Bradley Hand Bold" charset="0"/>
        <a:ea typeface="ヒラギノ明朝 ProN W6" charset="-128"/>
        <a:cs typeface="+mn-cs"/>
        <a:sym typeface="Bradley Hand Bold" charset="0"/>
      </a:defRPr>
    </a:lvl6pPr>
    <a:lvl7pPr marL="2743200" algn="l" defTabSz="914400" rtl="0" eaLnBrk="1" latinLnBrk="0" hangingPunct="1">
      <a:defRPr sz="2800" kern="1200">
        <a:solidFill>
          <a:srgbClr val="000000"/>
        </a:solidFill>
        <a:latin typeface="Bradley Hand Bold" charset="0"/>
        <a:ea typeface="ヒラギノ明朝 ProN W6" charset="-128"/>
        <a:cs typeface="+mn-cs"/>
        <a:sym typeface="Bradley Hand Bold" charset="0"/>
      </a:defRPr>
    </a:lvl7pPr>
    <a:lvl8pPr marL="3200400" algn="l" defTabSz="914400" rtl="0" eaLnBrk="1" latinLnBrk="0" hangingPunct="1">
      <a:defRPr sz="2800" kern="1200">
        <a:solidFill>
          <a:srgbClr val="000000"/>
        </a:solidFill>
        <a:latin typeface="Bradley Hand Bold" charset="0"/>
        <a:ea typeface="ヒラギノ明朝 ProN W6" charset="-128"/>
        <a:cs typeface="+mn-cs"/>
        <a:sym typeface="Bradley Hand Bold" charset="0"/>
      </a:defRPr>
    </a:lvl8pPr>
    <a:lvl9pPr marL="3657600" algn="l" defTabSz="914400" rtl="0" eaLnBrk="1" latinLnBrk="0" hangingPunct="1">
      <a:defRPr sz="2800" kern="1200">
        <a:solidFill>
          <a:srgbClr val="000000"/>
        </a:solidFill>
        <a:latin typeface="Bradley Hand Bold" charset="0"/>
        <a:ea typeface="ヒラギノ明朝 ProN W6" charset="-128"/>
        <a:cs typeface="+mn-cs"/>
        <a:sym typeface="Bradley Hand Bold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B3B3E"/>
    <a:srgbClr val="808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88" autoAdjust="0"/>
    <p:restoredTop sz="94660"/>
  </p:normalViewPr>
  <p:slideViewPr>
    <p:cSldViewPr>
      <p:cViewPr>
        <p:scale>
          <a:sx n="81" d="100"/>
          <a:sy n="81" d="100"/>
        </p:scale>
        <p:origin x="-366" y="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2.xml"/><Relationship Id="rId18" Type="http://schemas.openxmlformats.org/officeDocument/2006/relationships/slide" Target="slides/slide7.xml"/><Relationship Id="rId26" Type="http://schemas.openxmlformats.org/officeDocument/2006/relationships/slide" Target="slides/slide15.xml"/><Relationship Id="rId39" Type="http://schemas.openxmlformats.org/officeDocument/2006/relationships/slide" Target="slides/slide28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0.xml"/><Relationship Id="rId34" Type="http://schemas.openxmlformats.org/officeDocument/2006/relationships/slide" Target="slides/slide23.xml"/><Relationship Id="rId42" Type="http://schemas.openxmlformats.org/officeDocument/2006/relationships/slide" Target="slides/slide31.xml"/><Relationship Id="rId47" Type="http://schemas.openxmlformats.org/officeDocument/2006/relationships/slide" Target="slides/slide36.xml"/><Relationship Id="rId50" Type="http://schemas.openxmlformats.org/officeDocument/2006/relationships/viewProps" Target="viewProps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1.xml"/><Relationship Id="rId17" Type="http://schemas.openxmlformats.org/officeDocument/2006/relationships/slide" Target="slides/slide6.xml"/><Relationship Id="rId25" Type="http://schemas.openxmlformats.org/officeDocument/2006/relationships/slide" Target="slides/slide14.xml"/><Relationship Id="rId33" Type="http://schemas.openxmlformats.org/officeDocument/2006/relationships/slide" Target="slides/slide22.xml"/><Relationship Id="rId38" Type="http://schemas.openxmlformats.org/officeDocument/2006/relationships/slide" Target="slides/slide27.xml"/><Relationship Id="rId46" Type="http://schemas.openxmlformats.org/officeDocument/2006/relationships/slide" Target="slides/slide3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5.xml"/><Relationship Id="rId20" Type="http://schemas.openxmlformats.org/officeDocument/2006/relationships/slide" Target="slides/slide9.xml"/><Relationship Id="rId29" Type="http://schemas.openxmlformats.org/officeDocument/2006/relationships/slide" Target="slides/slide18.xml"/><Relationship Id="rId41" Type="http://schemas.openxmlformats.org/officeDocument/2006/relationships/slide" Target="slides/slide30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13.xml"/><Relationship Id="rId32" Type="http://schemas.openxmlformats.org/officeDocument/2006/relationships/slide" Target="slides/slide21.xml"/><Relationship Id="rId37" Type="http://schemas.openxmlformats.org/officeDocument/2006/relationships/slide" Target="slides/slide26.xml"/><Relationship Id="rId40" Type="http://schemas.openxmlformats.org/officeDocument/2006/relationships/slide" Target="slides/slide29.xml"/><Relationship Id="rId45" Type="http://schemas.openxmlformats.org/officeDocument/2006/relationships/slide" Target="slides/slide34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4.xml"/><Relationship Id="rId23" Type="http://schemas.openxmlformats.org/officeDocument/2006/relationships/slide" Target="slides/slide12.xml"/><Relationship Id="rId28" Type="http://schemas.openxmlformats.org/officeDocument/2006/relationships/slide" Target="slides/slide17.xml"/><Relationship Id="rId36" Type="http://schemas.openxmlformats.org/officeDocument/2006/relationships/slide" Target="slides/slide25.xml"/><Relationship Id="rId49" Type="http://schemas.openxmlformats.org/officeDocument/2006/relationships/presProps" Target="presProps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8.xml"/><Relationship Id="rId31" Type="http://schemas.openxmlformats.org/officeDocument/2006/relationships/slide" Target="slides/slide20.xml"/><Relationship Id="rId44" Type="http://schemas.openxmlformats.org/officeDocument/2006/relationships/slide" Target="slides/slide33.xml"/><Relationship Id="rId52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3.xml"/><Relationship Id="rId22" Type="http://schemas.openxmlformats.org/officeDocument/2006/relationships/slide" Target="slides/slide11.xml"/><Relationship Id="rId27" Type="http://schemas.openxmlformats.org/officeDocument/2006/relationships/slide" Target="slides/slide16.xml"/><Relationship Id="rId30" Type="http://schemas.openxmlformats.org/officeDocument/2006/relationships/slide" Target="slides/slide19.xml"/><Relationship Id="rId35" Type="http://schemas.openxmlformats.org/officeDocument/2006/relationships/slide" Target="slides/slide24.xml"/><Relationship Id="rId43" Type="http://schemas.openxmlformats.org/officeDocument/2006/relationships/slide" Target="slides/slide32.xml"/><Relationship Id="rId48" Type="http://schemas.openxmlformats.org/officeDocument/2006/relationships/notesMaster" Target="notesMasters/notesMaster1.xml"/><Relationship Id="rId8" Type="http://schemas.openxmlformats.org/officeDocument/2006/relationships/slideMaster" Target="slideMasters/slideMaster8.xml"/><Relationship Id="rId51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AE45CEE-50F7-4CE6-BF4A-E4D3D6766A01}" type="doc">
      <dgm:prSet loTypeId="urn:microsoft.com/office/officeart/2005/8/layout/chevron1" loCatId="process" qsTypeId="urn:microsoft.com/office/officeart/2005/8/quickstyle/simple5" qsCatId="simple" csTypeId="urn:microsoft.com/office/officeart/2005/8/colors/accent1_2" csCatId="accent1" phldr="1"/>
      <dgm:spPr/>
    </dgm:pt>
    <dgm:pt modelId="{D8C6DA6D-A3A9-45F3-B967-035F497A8EEA}">
      <dgm:prSet phldrT="[テキスト]"/>
      <dgm:spPr>
        <a:solidFill>
          <a:schemeClr val="tx1">
            <a:lumMod val="75000"/>
            <a:lumOff val="25000"/>
          </a:schemeClr>
        </a:solidFill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0" h="0"/>
        </a:sp3d>
      </dgm:spPr>
      <dgm:t>
        <a:bodyPr/>
        <a:lstStyle/>
        <a:p>
          <a:r>
            <a:rPr kumimoji="1" lang="ja-JP" altLang="en-US" dirty="0" smtClean="0"/>
            <a:t>リファクタリング</a:t>
          </a:r>
          <a:endParaRPr kumimoji="1" lang="en-US" altLang="ja-JP" dirty="0" smtClean="0"/>
        </a:p>
        <a:p>
          <a:r>
            <a:rPr kumimoji="1" lang="ja-JP" altLang="en-US" dirty="0" smtClean="0"/>
            <a:t>・テスト</a:t>
          </a:r>
          <a:endParaRPr kumimoji="1" lang="en-US" altLang="ja-JP" dirty="0" smtClean="0"/>
        </a:p>
      </dgm:t>
    </dgm:pt>
    <dgm:pt modelId="{E2196583-3598-4384-B82D-CBF37849F6F6}" type="parTrans" cxnId="{73C15B87-ADEF-4708-8A47-0A02998BDEC8}">
      <dgm:prSet/>
      <dgm:spPr/>
      <dgm:t>
        <a:bodyPr/>
        <a:lstStyle/>
        <a:p>
          <a:endParaRPr kumimoji="1" lang="ja-JP" altLang="en-US"/>
        </a:p>
      </dgm:t>
    </dgm:pt>
    <dgm:pt modelId="{99B0E5ED-3C77-4882-93C1-AED4DA7A0290}" type="sibTrans" cxnId="{73C15B87-ADEF-4708-8A47-0A02998BDEC8}">
      <dgm:prSet/>
      <dgm:spPr/>
      <dgm:t>
        <a:bodyPr/>
        <a:lstStyle/>
        <a:p>
          <a:endParaRPr kumimoji="1" lang="ja-JP" altLang="en-US"/>
        </a:p>
      </dgm:t>
    </dgm:pt>
    <dgm:pt modelId="{6C206DD2-EA8C-443A-B3F8-93977EE7FA72}">
      <dgm:prSet phldrT="[テキスト]"/>
      <dgm:spPr>
        <a:solidFill>
          <a:schemeClr val="tx1">
            <a:lumMod val="75000"/>
            <a:lumOff val="25000"/>
          </a:schemeClr>
        </a:solidFill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0" h="0"/>
        </a:sp3d>
      </dgm:spPr>
      <dgm:t>
        <a:bodyPr/>
        <a:lstStyle/>
        <a:p>
          <a:r>
            <a:rPr kumimoji="1" lang="ja-JP" altLang="en-US" dirty="0" smtClean="0"/>
            <a:t>他チームへ</a:t>
          </a:r>
          <a:endParaRPr kumimoji="1" lang="en-US" altLang="ja-JP" dirty="0" smtClean="0"/>
        </a:p>
        <a:p>
          <a:r>
            <a:rPr kumimoji="1" lang="ja-JP" altLang="en-US" dirty="0" smtClean="0"/>
            <a:t>プルリク</a:t>
          </a:r>
          <a:endParaRPr kumimoji="1" lang="ja-JP" altLang="en-US" dirty="0"/>
        </a:p>
      </dgm:t>
    </dgm:pt>
    <dgm:pt modelId="{2353BDE1-24B6-4EA2-B17B-0F225E86BB5B}" type="parTrans" cxnId="{E2E8507C-CB12-441C-A388-6E00B382FA30}">
      <dgm:prSet/>
      <dgm:spPr/>
      <dgm:t>
        <a:bodyPr/>
        <a:lstStyle/>
        <a:p>
          <a:endParaRPr kumimoji="1" lang="ja-JP" altLang="en-US"/>
        </a:p>
      </dgm:t>
    </dgm:pt>
    <dgm:pt modelId="{4B4F9F24-3CBC-4277-AAD4-8ED5C96DA0CE}" type="sibTrans" cxnId="{E2E8507C-CB12-441C-A388-6E00B382FA30}">
      <dgm:prSet/>
      <dgm:spPr/>
      <dgm:t>
        <a:bodyPr/>
        <a:lstStyle/>
        <a:p>
          <a:endParaRPr kumimoji="1" lang="ja-JP" altLang="en-US"/>
        </a:p>
      </dgm:t>
    </dgm:pt>
    <dgm:pt modelId="{F00D11CC-A564-4857-A5EF-2F7079588809}">
      <dgm:prSet phldrT="[テキスト]"/>
      <dgm:spPr>
        <a:solidFill>
          <a:schemeClr val="tx1">
            <a:lumMod val="75000"/>
            <a:lumOff val="25000"/>
          </a:schemeClr>
        </a:solidFill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0" h="0"/>
        </a:sp3d>
      </dgm:spPr>
      <dgm:t>
        <a:bodyPr/>
        <a:lstStyle/>
        <a:p>
          <a:r>
            <a:rPr kumimoji="1" lang="ja-JP" altLang="en-US" dirty="0" smtClean="0"/>
            <a:t>再び開発</a:t>
          </a:r>
          <a:endParaRPr kumimoji="1" lang="ja-JP" altLang="en-US" dirty="0"/>
        </a:p>
      </dgm:t>
    </dgm:pt>
    <dgm:pt modelId="{CCABF2DF-62E0-46FC-BC95-7C9E931B702A}" type="parTrans" cxnId="{10E95BCD-8ABF-49F0-826F-C7290E73F633}">
      <dgm:prSet/>
      <dgm:spPr/>
      <dgm:t>
        <a:bodyPr/>
        <a:lstStyle/>
        <a:p>
          <a:endParaRPr kumimoji="1" lang="ja-JP" altLang="en-US"/>
        </a:p>
      </dgm:t>
    </dgm:pt>
    <dgm:pt modelId="{4BFD654E-4DF5-4C4C-9241-B98FCE54114B}" type="sibTrans" cxnId="{10E95BCD-8ABF-49F0-826F-C7290E73F633}">
      <dgm:prSet/>
      <dgm:spPr/>
      <dgm:t>
        <a:bodyPr/>
        <a:lstStyle/>
        <a:p>
          <a:endParaRPr kumimoji="1" lang="ja-JP" altLang="en-US"/>
        </a:p>
      </dgm:t>
    </dgm:pt>
    <dgm:pt modelId="{123E1343-8D6E-497B-8618-A3D3E083380E}">
      <dgm:prSet phldrT="[テキスト]"/>
      <dgm:spPr>
        <a:solidFill>
          <a:schemeClr val="tx1">
            <a:lumMod val="75000"/>
            <a:lumOff val="25000"/>
          </a:schemeClr>
        </a:solidFill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0" h="0"/>
        </a:sp3d>
      </dgm:spPr>
      <dgm:t>
        <a:bodyPr/>
        <a:lstStyle/>
        <a:p>
          <a:r>
            <a:rPr kumimoji="1" lang="ja-JP" altLang="en-US" dirty="0" smtClean="0"/>
            <a:t>開発</a:t>
          </a:r>
          <a:endParaRPr kumimoji="1" lang="en-US" altLang="ja-JP" dirty="0" smtClean="0"/>
        </a:p>
      </dgm:t>
    </dgm:pt>
    <dgm:pt modelId="{26A7819E-B833-45F6-97C3-5D2B50B9C784}" type="sibTrans" cxnId="{A034D41C-4615-4378-9869-3A68CE10DA28}">
      <dgm:prSet/>
      <dgm:spPr/>
      <dgm:t>
        <a:bodyPr/>
        <a:lstStyle/>
        <a:p>
          <a:endParaRPr kumimoji="1" lang="ja-JP" altLang="en-US"/>
        </a:p>
      </dgm:t>
    </dgm:pt>
    <dgm:pt modelId="{3F05365D-2690-4F37-81E5-F88EAEAB54A7}" type="parTrans" cxnId="{A034D41C-4615-4378-9869-3A68CE10DA28}">
      <dgm:prSet/>
      <dgm:spPr/>
      <dgm:t>
        <a:bodyPr/>
        <a:lstStyle/>
        <a:p>
          <a:endParaRPr kumimoji="1" lang="ja-JP" altLang="en-US"/>
        </a:p>
      </dgm:t>
    </dgm:pt>
    <dgm:pt modelId="{26415248-9C19-412D-BF5E-51F2251852E2}">
      <dgm:prSet phldrT="[テキスト]"/>
      <dgm:spPr>
        <a:solidFill>
          <a:schemeClr val="tx1">
            <a:lumMod val="75000"/>
            <a:lumOff val="25000"/>
          </a:schemeClr>
        </a:solidFill>
        <a:scene3d>
          <a:camera prst="orthographicFront">
            <a:rot lat="0" lon="0" rev="0"/>
          </a:camera>
          <a:lightRig rig="threePt" dir="t">
            <a:rot lat="0" lon="0" rev="0"/>
          </a:lightRig>
        </a:scene3d>
        <a:sp3d>
          <a:bevelT w="0" h="0"/>
        </a:sp3d>
      </dgm:spPr>
      <dgm:t>
        <a:bodyPr/>
        <a:lstStyle/>
        <a:p>
          <a:r>
            <a:rPr kumimoji="1" lang="ja-JP" altLang="en-US" dirty="0" smtClean="0"/>
            <a:t>アイディア</a:t>
          </a:r>
          <a:endParaRPr kumimoji="1" lang="en-US" altLang="ja-JP" dirty="0" smtClean="0"/>
        </a:p>
        <a:p>
          <a:r>
            <a:rPr kumimoji="1" lang="ja-JP" altLang="en-US" dirty="0" smtClean="0"/>
            <a:t>出し</a:t>
          </a:r>
          <a:endParaRPr kumimoji="1" lang="ja-JP" altLang="en-US" dirty="0"/>
        </a:p>
      </dgm:t>
    </dgm:pt>
    <dgm:pt modelId="{A8443A1A-0484-4FCA-A341-1D057778EED6}" type="sibTrans" cxnId="{13ED9BDC-60FD-4EC9-AC2A-908F6A0AE2FF}">
      <dgm:prSet/>
      <dgm:spPr/>
      <dgm:t>
        <a:bodyPr/>
        <a:lstStyle/>
        <a:p>
          <a:endParaRPr kumimoji="1" lang="ja-JP" altLang="en-US"/>
        </a:p>
      </dgm:t>
    </dgm:pt>
    <dgm:pt modelId="{8EA6CD7E-1311-41C9-88D6-29523C5AA628}" type="parTrans" cxnId="{13ED9BDC-60FD-4EC9-AC2A-908F6A0AE2FF}">
      <dgm:prSet/>
      <dgm:spPr/>
      <dgm:t>
        <a:bodyPr/>
        <a:lstStyle/>
        <a:p>
          <a:endParaRPr kumimoji="1" lang="ja-JP" altLang="en-US"/>
        </a:p>
      </dgm:t>
    </dgm:pt>
    <dgm:pt modelId="{6FB41B27-0D76-4D7E-96F9-1B04C70C338A}" type="pres">
      <dgm:prSet presAssocID="{DAE45CEE-50F7-4CE6-BF4A-E4D3D6766A01}" presName="Name0" presStyleCnt="0">
        <dgm:presLayoutVars>
          <dgm:dir/>
          <dgm:animLvl val="lvl"/>
          <dgm:resizeHandles val="exact"/>
        </dgm:presLayoutVars>
      </dgm:prSet>
      <dgm:spPr/>
    </dgm:pt>
    <dgm:pt modelId="{0D280036-0934-444F-97F0-BF41A5D6F480}" type="pres">
      <dgm:prSet presAssocID="{26415248-9C19-412D-BF5E-51F2251852E2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  <dgm:pt modelId="{0CA76AA4-D7E9-477D-A537-E1353D9D6D16}" type="pres">
      <dgm:prSet presAssocID="{A8443A1A-0484-4FCA-A341-1D057778EED6}" presName="parTxOnlySpace" presStyleCnt="0"/>
      <dgm:spPr/>
    </dgm:pt>
    <dgm:pt modelId="{9CF5D2C8-7CE9-4DE7-9643-6DD227B61D6F}" type="pres">
      <dgm:prSet presAssocID="{123E1343-8D6E-497B-8618-A3D3E083380E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  <dgm:pt modelId="{A614FBBD-816C-4844-A7E3-AF018BA88E57}" type="pres">
      <dgm:prSet presAssocID="{26A7819E-B833-45F6-97C3-5D2B50B9C784}" presName="parTxOnlySpace" presStyleCnt="0"/>
      <dgm:spPr/>
    </dgm:pt>
    <dgm:pt modelId="{CCE674A0-1D5F-4A75-8342-D7D49E53DFA6}" type="pres">
      <dgm:prSet presAssocID="{D8C6DA6D-A3A9-45F3-B967-035F497A8EEA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  <dgm:pt modelId="{CA2C6DDA-4F84-45CA-AA96-BC00F29D3ECC}" type="pres">
      <dgm:prSet presAssocID="{99B0E5ED-3C77-4882-93C1-AED4DA7A0290}" presName="parTxOnlySpace" presStyleCnt="0"/>
      <dgm:spPr/>
    </dgm:pt>
    <dgm:pt modelId="{033CC022-8DCC-428F-849D-CEF23F323347}" type="pres">
      <dgm:prSet presAssocID="{6C206DD2-EA8C-443A-B3F8-93977EE7FA72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  <dgm:pt modelId="{368F74D4-6865-4806-ADB0-6F7EC4D94CDB}" type="pres">
      <dgm:prSet presAssocID="{4B4F9F24-3CBC-4277-AAD4-8ED5C96DA0CE}" presName="parTxOnlySpace" presStyleCnt="0"/>
      <dgm:spPr/>
    </dgm:pt>
    <dgm:pt modelId="{E131A9AA-DAD8-4787-9F62-22A7E1D20320}" type="pres">
      <dgm:prSet presAssocID="{F00D11CC-A564-4857-A5EF-2F7079588809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</dgm:ptLst>
  <dgm:cxnLst>
    <dgm:cxn modelId="{4154A88D-0163-4E1D-9B1C-F7E6164BB804}" type="presOf" srcId="{D8C6DA6D-A3A9-45F3-B967-035F497A8EEA}" destId="{CCE674A0-1D5F-4A75-8342-D7D49E53DFA6}" srcOrd="0" destOrd="0" presId="urn:microsoft.com/office/officeart/2005/8/layout/chevron1"/>
    <dgm:cxn modelId="{4093ACE9-2B19-4424-B090-A656BA9F74C1}" type="presOf" srcId="{DAE45CEE-50F7-4CE6-BF4A-E4D3D6766A01}" destId="{6FB41B27-0D76-4D7E-96F9-1B04C70C338A}" srcOrd="0" destOrd="0" presId="urn:microsoft.com/office/officeart/2005/8/layout/chevron1"/>
    <dgm:cxn modelId="{10E95BCD-8ABF-49F0-826F-C7290E73F633}" srcId="{DAE45CEE-50F7-4CE6-BF4A-E4D3D6766A01}" destId="{F00D11CC-A564-4857-A5EF-2F7079588809}" srcOrd="4" destOrd="0" parTransId="{CCABF2DF-62E0-46FC-BC95-7C9E931B702A}" sibTransId="{4BFD654E-4DF5-4C4C-9241-B98FCE54114B}"/>
    <dgm:cxn modelId="{D23BD1C6-78A3-4858-9A0D-443199314388}" type="presOf" srcId="{F00D11CC-A564-4857-A5EF-2F7079588809}" destId="{E131A9AA-DAD8-4787-9F62-22A7E1D20320}" srcOrd="0" destOrd="0" presId="urn:microsoft.com/office/officeart/2005/8/layout/chevron1"/>
    <dgm:cxn modelId="{4A57F696-7D00-4611-811F-64518F17935E}" type="presOf" srcId="{6C206DD2-EA8C-443A-B3F8-93977EE7FA72}" destId="{033CC022-8DCC-428F-849D-CEF23F323347}" srcOrd="0" destOrd="0" presId="urn:microsoft.com/office/officeart/2005/8/layout/chevron1"/>
    <dgm:cxn modelId="{13ED9BDC-60FD-4EC9-AC2A-908F6A0AE2FF}" srcId="{DAE45CEE-50F7-4CE6-BF4A-E4D3D6766A01}" destId="{26415248-9C19-412D-BF5E-51F2251852E2}" srcOrd="0" destOrd="0" parTransId="{8EA6CD7E-1311-41C9-88D6-29523C5AA628}" sibTransId="{A8443A1A-0484-4FCA-A341-1D057778EED6}"/>
    <dgm:cxn modelId="{73C15B87-ADEF-4708-8A47-0A02998BDEC8}" srcId="{DAE45CEE-50F7-4CE6-BF4A-E4D3D6766A01}" destId="{D8C6DA6D-A3A9-45F3-B967-035F497A8EEA}" srcOrd="2" destOrd="0" parTransId="{E2196583-3598-4384-B82D-CBF37849F6F6}" sibTransId="{99B0E5ED-3C77-4882-93C1-AED4DA7A0290}"/>
    <dgm:cxn modelId="{CF194527-112E-44D6-BDEF-BE5679FD78E9}" type="presOf" srcId="{26415248-9C19-412D-BF5E-51F2251852E2}" destId="{0D280036-0934-444F-97F0-BF41A5D6F480}" srcOrd="0" destOrd="0" presId="urn:microsoft.com/office/officeart/2005/8/layout/chevron1"/>
    <dgm:cxn modelId="{0F5FF831-A7D6-4CB1-B19F-7FE19F3F7BDA}" type="presOf" srcId="{123E1343-8D6E-497B-8618-A3D3E083380E}" destId="{9CF5D2C8-7CE9-4DE7-9643-6DD227B61D6F}" srcOrd="0" destOrd="0" presId="urn:microsoft.com/office/officeart/2005/8/layout/chevron1"/>
    <dgm:cxn modelId="{E2E8507C-CB12-441C-A388-6E00B382FA30}" srcId="{DAE45CEE-50F7-4CE6-BF4A-E4D3D6766A01}" destId="{6C206DD2-EA8C-443A-B3F8-93977EE7FA72}" srcOrd="3" destOrd="0" parTransId="{2353BDE1-24B6-4EA2-B17B-0F225E86BB5B}" sibTransId="{4B4F9F24-3CBC-4277-AAD4-8ED5C96DA0CE}"/>
    <dgm:cxn modelId="{A034D41C-4615-4378-9869-3A68CE10DA28}" srcId="{DAE45CEE-50F7-4CE6-BF4A-E4D3D6766A01}" destId="{123E1343-8D6E-497B-8618-A3D3E083380E}" srcOrd="1" destOrd="0" parTransId="{3F05365D-2690-4F37-81E5-F88EAEAB54A7}" sibTransId="{26A7819E-B833-45F6-97C3-5D2B50B9C784}"/>
    <dgm:cxn modelId="{2D3C49CB-72CF-46D1-BE0D-E21CADC0F9B2}" type="presParOf" srcId="{6FB41B27-0D76-4D7E-96F9-1B04C70C338A}" destId="{0D280036-0934-444F-97F0-BF41A5D6F480}" srcOrd="0" destOrd="0" presId="urn:microsoft.com/office/officeart/2005/8/layout/chevron1"/>
    <dgm:cxn modelId="{E2034D06-08D7-48A9-8CB8-1D538A20AA70}" type="presParOf" srcId="{6FB41B27-0D76-4D7E-96F9-1B04C70C338A}" destId="{0CA76AA4-D7E9-477D-A537-E1353D9D6D16}" srcOrd="1" destOrd="0" presId="urn:microsoft.com/office/officeart/2005/8/layout/chevron1"/>
    <dgm:cxn modelId="{453B14A0-27F7-45DC-BC68-DE3D6487183C}" type="presParOf" srcId="{6FB41B27-0D76-4D7E-96F9-1B04C70C338A}" destId="{9CF5D2C8-7CE9-4DE7-9643-6DD227B61D6F}" srcOrd="2" destOrd="0" presId="urn:microsoft.com/office/officeart/2005/8/layout/chevron1"/>
    <dgm:cxn modelId="{6127426A-0EF9-46F1-A69A-D4BCABB3E07C}" type="presParOf" srcId="{6FB41B27-0D76-4D7E-96F9-1B04C70C338A}" destId="{A614FBBD-816C-4844-A7E3-AF018BA88E57}" srcOrd="3" destOrd="0" presId="urn:microsoft.com/office/officeart/2005/8/layout/chevron1"/>
    <dgm:cxn modelId="{41D676A4-B3D2-4BBB-AA47-12564D320A68}" type="presParOf" srcId="{6FB41B27-0D76-4D7E-96F9-1B04C70C338A}" destId="{CCE674A0-1D5F-4A75-8342-D7D49E53DFA6}" srcOrd="4" destOrd="0" presId="urn:microsoft.com/office/officeart/2005/8/layout/chevron1"/>
    <dgm:cxn modelId="{13EBAAE2-2028-45F5-81A0-500672CBF3E0}" type="presParOf" srcId="{6FB41B27-0D76-4D7E-96F9-1B04C70C338A}" destId="{CA2C6DDA-4F84-45CA-AA96-BC00F29D3ECC}" srcOrd="5" destOrd="0" presId="urn:microsoft.com/office/officeart/2005/8/layout/chevron1"/>
    <dgm:cxn modelId="{D4FDA13A-4608-4F3C-B57E-76C4B37378D0}" type="presParOf" srcId="{6FB41B27-0D76-4D7E-96F9-1B04C70C338A}" destId="{033CC022-8DCC-428F-849D-CEF23F323347}" srcOrd="6" destOrd="0" presId="urn:microsoft.com/office/officeart/2005/8/layout/chevron1"/>
    <dgm:cxn modelId="{CD829C7E-B90E-41ED-99E0-3214CC99DCF0}" type="presParOf" srcId="{6FB41B27-0D76-4D7E-96F9-1B04C70C338A}" destId="{368F74D4-6865-4806-ADB0-6F7EC4D94CDB}" srcOrd="7" destOrd="0" presId="urn:microsoft.com/office/officeart/2005/8/layout/chevron1"/>
    <dgm:cxn modelId="{7C40473A-A8D5-431E-8920-5385DC0B218A}" type="presParOf" srcId="{6FB41B27-0D76-4D7E-96F9-1B04C70C338A}" destId="{E131A9AA-DAD8-4787-9F62-22A7E1D20320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280036-0934-444F-97F0-BF41A5D6F480}">
      <dsp:nvSpPr>
        <dsp:cNvPr id="0" name=""/>
        <dsp:cNvSpPr/>
      </dsp:nvSpPr>
      <dsp:spPr>
        <a:xfrm>
          <a:off x="2039" y="2481322"/>
          <a:ext cx="1814967" cy="725986"/>
        </a:xfrm>
        <a:prstGeom prst="chevron">
          <a:avLst/>
        </a:prstGeom>
        <a:solidFill>
          <a:schemeClr val="tx1">
            <a:lumMod val="75000"/>
            <a:lumOff val="25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0"/>
          </a:lightRig>
        </a:scene3d>
        <a:sp3d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1300" kern="1200" dirty="0" smtClean="0"/>
            <a:t>アイディア</a:t>
          </a:r>
          <a:endParaRPr kumimoji="1" lang="en-US" altLang="ja-JP" sz="1300" kern="1200" dirty="0" smtClean="0"/>
        </a:p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1300" kern="1200" dirty="0" smtClean="0"/>
            <a:t>出し</a:t>
          </a:r>
          <a:endParaRPr kumimoji="1" lang="ja-JP" altLang="en-US" sz="1300" kern="1200" dirty="0"/>
        </a:p>
      </dsp:txBody>
      <dsp:txXfrm>
        <a:off x="365032" y="2481322"/>
        <a:ext cx="1088981" cy="725986"/>
      </dsp:txXfrm>
    </dsp:sp>
    <dsp:sp modelId="{9CF5D2C8-7CE9-4DE7-9643-6DD227B61D6F}">
      <dsp:nvSpPr>
        <dsp:cNvPr id="0" name=""/>
        <dsp:cNvSpPr/>
      </dsp:nvSpPr>
      <dsp:spPr>
        <a:xfrm>
          <a:off x="1635509" y="2481322"/>
          <a:ext cx="1814967" cy="725986"/>
        </a:xfrm>
        <a:prstGeom prst="chevron">
          <a:avLst/>
        </a:prstGeom>
        <a:solidFill>
          <a:schemeClr val="tx1">
            <a:lumMod val="75000"/>
            <a:lumOff val="25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1300" kern="1200" dirty="0" smtClean="0"/>
            <a:t>開発</a:t>
          </a:r>
          <a:endParaRPr kumimoji="1" lang="en-US" altLang="ja-JP" sz="1300" kern="1200" dirty="0" smtClean="0"/>
        </a:p>
      </dsp:txBody>
      <dsp:txXfrm>
        <a:off x="1998502" y="2481322"/>
        <a:ext cx="1088981" cy="725986"/>
      </dsp:txXfrm>
    </dsp:sp>
    <dsp:sp modelId="{CCE674A0-1D5F-4A75-8342-D7D49E53DFA6}">
      <dsp:nvSpPr>
        <dsp:cNvPr id="0" name=""/>
        <dsp:cNvSpPr/>
      </dsp:nvSpPr>
      <dsp:spPr>
        <a:xfrm>
          <a:off x="3268980" y="2481322"/>
          <a:ext cx="1814967" cy="725986"/>
        </a:xfrm>
        <a:prstGeom prst="chevron">
          <a:avLst/>
        </a:prstGeom>
        <a:solidFill>
          <a:schemeClr val="tx1">
            <a:lumMod val="75000"/>
            <a:lumOff val="25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1300" kern="1200" dirty="0" smtClean="0"/>
            <a:t>リファクタリング</a:t>
          </a:r>
          <a:endParaRPr kumimoji="1" lang="en-US" altLang="ja-JP" sz="1300" kern="1200" dirty="0" smtClean="0"/>
        </a:p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1300" kern="1200" dirty="0" smtClean="0"/>
            <a:t>・テスト</a:t>
          </a:r>
          <a:endParaRPr kumimoji="1" lang="en-US" altLang="ja-JP" sz="1300" kern="1200" dirty="0" smtClean="0"/>
        </a:p>
      </dsp:txBody>
      <dsp:txXfrm>
        <a:off x="3631973" y="2481322"/>
        <a:ext cx="1088981" cy="725986"/>
      </dsp:txXfrm>
    </dsp:sp>
    <dsp:sp modelId="{033CC022-8DCC-428F-849D-CEF23F323347}">
      <dsp:nvSpPr>
        <dsp:cNvPr id="0" name=""/>
        <dsp:cNvSpPr/>
      </dsp:nvSpPr>
      <dsp:spPr>
        <a:xfrm>
          <a:off x="4902450" y="2481322"/>
          <a:ext cx="1814967" cy="725986"/>
        </a:xfrm>
        <a:prstGeom prst="chevron">
          <a:avLst/>
        </a:prstGeom>
        <a:solidFill>
          <a:schemeClr val="tx1">
            <a:lumMod val="75000"/>
            <a:lumOff val="25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1300" kern="1200" dirty="0" smtClean="0"/>
            <a:t>他チームへ</a:t>
          </a:r>
          <a:endParaRPr kumimoji="1" lang="en-US" altLang="ja-JP" sz="1300" kern="1200" dirty="0" smtClean="0"/>
        </a:p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1300" kern="1200" dirty="0" smtClean="0"/>
            <a:t>プルリク</a:t>
          </a:r>
          <a:endParaRPr kumimoji="1" lang="ja-JP" altLang="en-US" sz="1300" kern="1200" dirty="0"/>
        </a:p>
      </dsp:txBody>
      <dsp:txXfrm>
        <a:off x="5265443" y="2481322"/>
        <a:ext cx="1088981" cy="725986"/>
      </dsp:txXfrm>
    </dsp:sp>
    <dsp:sp modelId="{E131A9AA-DAD8-4787-9F62-22A7E1D20320}">
      <dsp:nvSpPr>
        <dsp:cNvPr id="0" name=""/>
        <dsp:cNvSpPr/>
      </dsp:nvSpPr>
      <dsp:spPr>
        <a:xfrm>
          <a:off x="6535921" y="2481322"/>
          <a:ext cx="1814967" cy="725986"/>
        </a:xfrm>
        <a:prstGeom prst="chevron">
          <a:avLst/>
        </a:prstGeom>
        <a:solidFill>
          <a:schemeClr val="tx1">
            <a:lumMod val="75000"/>
            <a:lumOff val="25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1300" kern="1200" dirty="0" smtClean="0"/>
            <a:t>再び開発</a:t>
          </a:r>
          <a:endParaRPr kumimoji="1" lang="ja-JP" altLang="en-US" sz="1300" kern="1200" dirty="0"/>
        </a:p>
      </dsp:txBody>
      <dsp:txXfrm>
        <a:off x="6898914" y="2481322"/>
        <a:ext cx="1088981" cy="72598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1157E4-5AA9-42A7-884A-592A44BF18CF}" type="datetimeFigureOut">
              <a:rPr kumimoji="1" lang="ja-JP" altLang="en-US" smtClean="0"/>
              <a:t>2015/7/29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00D597-5364-4901-978D-5D7DE31E0B6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703826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D502712-3DD8-492C-8A85-FBA7EF0A0D21}" type="slidenum">
              <a:rPr lang="en-US" altLang="ja-JP"/>
              <a:pPr/>
              <a:t>1</a:t>
            </a:fld>
            <a:endParaRPr lang="en-US" altLang="ja-JP"/>
          </a:p>
        </p:txBody>
      </p:sp>
      <p:sp>
        <p:nvSpPr>
          <p:cNvPr id="1075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75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ru-RU" altLang="ja-JP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00D597-5364-4901-978D-5D7DE31E0B66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460594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00D597-5364-4901-978D-5D7DE31E0B66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460594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ja-JP" altLang="en-US" smtClean="0"/>
              <a:t>マスター サブタイトルの書式設定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709373608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602115350"/>
      </p:ext>
    </p:extLst>
  </p:cSld>
  <p:clrMapOvr>
    <a:masterClrMapping/>
  </p:clrMapOvr>
  <p:transition/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/>
          <a:lstStyle/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ja-JP" altLang="en-US" smtClean="0"/>
              <a:t>マスター サブタイトルの書式設定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802503023"/>
      </p:ext>
    </p:extLst>
  </p:cSld>
  <p:clrMapOvr>
    <a:masterClrMapping/>
  </p:clrMapOvr>
  <p:transition/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881207659"/>
      </p:ext>
    </p:extLst>
  </p:cSld>
  <p:clrMapOvr>
    <a:masterClrMapping/>
  </p:clrMapOvr>
  <p:transition/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1727843245"/>
      </p:ext>
    </p:extLst>
  </p:cSld>
  <p:clrMapOvr>
    <a:masterClrMapping/>
  </p:clrMapOvr>
  <p:transition/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664201214"/>
      </p:ext>
    </p:extLst>
  </p:cSld>
  <p:clrMapOvr>
    <a:masterClrMapping/>
  </p:clrMapOvr>
  <p:transition/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417290286"/>
      </p:ext>
    </p:extLst>
  </p:cSld>
  <p:clrMapOvr>
    <a:masterClrMapping/>
  </p:clrMapOvr>
  <p:transition/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686080130"/>
      </p:ext>
    </p:extLst>
  </p:cSld>
  <p:clrMapOvr>
    <a:masterClrMapping/>
  </p:clrMapOvr>
  <p:transition/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1027555"/>
      </p:ext>
    </p:extLst>
  </p:cSld>
  <p:clrMapOvr>
    <a:masterClrMapping/>
  </p:clrMapOvr>
  <p:transition/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 vert="horz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331504844"/>
      </p:ext>
    </p:extLst>
  </p:cSld>
  <p:clrMapOvr>
    <a:masterClrMapping/>
  </p:clrMapOvr>
  <p:transition/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ja-JP" altLang="en-US" noProof="0" smtClean="0">
              <a:sym typeface="Bradley Hand Bold" charset="0"/>
            </a:endParaRP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4205840195"/>
      </p:ext>
    </p:extLst>
  </p:cSld>
  <p:clrMapOvr>
    <a:masterClrMapping/>
  </p:clrMapOvr>
  <p:transition/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300465917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413500" y="990600"/>
            <a:ext cx="1841500" cy="5181600"/>
          </a:xfrm>
        </p:spPr>
        <p:txBody>
          <a:bodyPr vert="eaVert"/>
          <a:lstStyle/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889000" y="990600"/>
            <a:ext cx="5372100" cy="5181600"/>
          </a:xfrm>
        </p:spPr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20470563"/>
      </p:ext>
    </p:extLst>
  </p:cSld>
  <p:clrMapOvr>
    <a:masterClrMapping/>
  </p:clrMapOvr>
  <p:transition/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42156139"/>
      </p:ext>
    </p:extLst>
  </p:cSld>
  <p:clrMapOvr>
    <a:masterClrMapping/>
  </p:clrMapOvr>
  <p:transition/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/>
          <a:lstStyle/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ja-JP" altLang="en-US" smtClean="0"/>
              <a:t>マスター サブタイトルの書式設定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031893429"/>
      </p:ext>
    </p:extLst>
  </p:cSld>
  <p:clrMapOvr>
    <a:masterClrMapping/>
  </p:clrMapOvr>
  <p:transition/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832944988"/>
      </p:ext>
    </p:extLst>
  </p:cSld>
  <p:clrMapOvr>
    <a:masterClrMapping/>
  </p:clrMapOvr>
  <p:transition/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2194191883"/>
      </p:ext>
    </p:extLst>
  </p:cSld>
  <p:clrMapOvr>
    <a:masterClrMapping/>
  </p:clrMapOvr>
  <p:transition/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889000" y="1206500"/>
            <a:ext cx="3606800" cy="49657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648200" y="1206500"/>
            <a:ext cx="3606800" cy="49657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656902373"/>
      </p:ext>
    </p:extLst>
  </p:cSld>
  <p:clrMapOvr>
    <a:masterClrMapping/>
  </p:clrMapOvr>
  <p:transition/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083164119"/>
      </p:ext>
    </p:extLst>
  </p:cSld>
  <p:clrMapOvr>
    <a:masterClrMapping/>
  </p:clrMapOvr>
  <p:transition/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814005251"/>
      </p:ext>
    </p:extLst>
  </p:cSld>
  <p:clrMapOvr>
    <a:masterClrMapping/>
  </p:clrMapOvr>
  <p:transition/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02455862"/>
      </p:ext>
    </p:extLst>
  </p:cSld>
  <p:clrMapOvr>
    <a:masterClrMapping/>
  </p:clrMapOvr>
  <p:transition/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1908608765"/>
      </p:ext>
    </p:extLst>
  </p:cSld>
  <p:clrMapOvr>
    <a:masterClrMapping/>
  </p:clrMapOvr>
  <p:transition/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ja-JP" altLang="en-US" noProof="0" smtClean="0">
              <a:sym typeface="Bradley Hand Bold" charset="0"/>
            </a:endParaRP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2836556021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ja-JP" altLang="en-US" smtClean="0"/>
              <a:t>マスター サブタイトルの書式設定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399201013"/>
      </p:ext>
    </p:extLst>
  </p:cSld>
  <p:clrMapOvr>
    <a:masterClrMapping/>
  </p:clrMapOvr>
  <p:transition/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914498809"/>
      </p:ext>
    </p:extLst>
  </p:cSld>
  <p:clrMapOvr>
    <a:masterClrMapping/>
  </p:clrMapOvr>
  <p:transition/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97562"/>
          </a:xfrm>
          <a:prstGeom prst="rect">
            <a:avLst/>
          </a:prstGeom>
        </p:spPr>
        <p:txBody>
          <a:bodyPr vert="eaVert"/>
          <a:lstStyle/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97562"/>
          </a:xfrm>
        </p:spPr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91011485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633536140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1991379782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546100" y="3797300"/>
            <a:ext cx="3943350" cy="2235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641850" y="3797300"/>
            <a:ext cx="3943350" cy="2235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301303263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887462344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944999911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33637740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1865655162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798631671"/>
      </p:ext>
    </p:extLst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ja-JP" altLang="en-US" noProof="0" smtClean="0">
              <a:sym typeface="Tipo de letra del sistema Fina" charset="0"/>
            </a:endParaRP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844457508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750550344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575425" y="1676400"/>
            <a:ext cx="2009775" cy="4356100"/>
          </a:xfrm>
        </p:spPr>
        <p:txBody>
          <a:bodyPr vert="eaVert"/>
          <a:lstStyle/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546100" y="1676400"/>
            <a:ext cx="5876925" cy="4356100"/>
          </a:xfrm>
        </p:spPr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560896092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ja-JP" altLang="en-US" smtClean="0"/>
              <a:t>マスター サブタイトルの書式設定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043731169"/>
      </p:ext>
    </p:extLst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387327851"/>
      </p:ext>
    </p:extLst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2855500020"/>
      </p:ext>
    </p:extLst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891619334"/>
      </p:ext>
    </p:extLst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61506698"/>
      </p:ext>
    </p:extLst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83322686"/>
      </p:ext>
    </p:extLst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4253511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489506300"/>
      </p:ext>
    </p:extLst>
  </p:cSld>
  <p:clrMapOvr>
    <a:masterClrMapping/>
  </p:clrMapOvr>
  <p:transition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 vert="horz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1504686299"/>
      </p:ext>
    </p:extLst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ja-JP" altLang="en-US" noProof="0" smtClean="0">
              <a:sym typeface="Tipo de letra del sistema Fina" charset="0"/>
            </a:endParaRP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2929268127"/>
      </p:ext>
    </p:extLst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890179563"/>
      </p:ext>
    </p:extLst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629400" y="1600200"/>
            <a:ext cx="2057400" cy="4902200"/>
          </a:xfrm>
        </p:spPr>
        <p:txBody>
          <a:bodyPr vert="eaVert"/>
          <a:lstStyle/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6019800" cy="49022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706196502"/>
      </p:ext>
    </p:extLst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ja-JP" altLang="en-US" smtClean="0"/>
              <a:t>マスター サブタイトルの書式設定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726896539"/>
      </p:ext>
    </p:extLst>
  </p:cSld>
  <p:clrMapOvr>
    <a:masterClrMapping/>
  </p:clrMapOvr>
  <p:transition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965365456"/>
      </p:ext>
    </p:extLst>
  </p:cSld>
  <p:clrMapOvr>
    <a:masterClrMapping/>
  </p:clrMapOvr>
  <p:transition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751500670"/>
      </p:ext>
    </p:extLst>
  </p:cSld>
  <p:clrMapOvr>
    <a:masterClrMapping/>
  </p:clrMapOvr>
  <p:transition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304800" y="3797300"/>
            <a:ext cx="2120900" cy="1778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2578100" y="3797300"/>
            <a:ext cx="2120900" cy="1778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708419718"/>
      </p:ext>
    </p:extLst>
  </p:cSld>
  <p:clrMapOvr>
    <a:masterClrMapping/>
  </p:clrMapOvr>
  <p:transition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89353503"/>
      </p:ext>
    </p:extLst>
  </p:cSld>
  <p:clrMapOvr>
    <a:masterClrMapping/>
  </p:clrMapOvr>
  <p:transition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154997033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889000" y="2197100"/>
            <a:ext cx="3606800" cy="39751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648200" y="2197100"/>
            <a:ext cx="3606800" cy="39751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12725899"/>
      </p:ext>
    </p:extLst>
  </p:cSld>
  <p:clrMapOvr>
    <a:masterClrMapping/>
  </p:clrMapOvr>
  <p:transition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79131868"/>
      </p:ext>
    </p:extLst>
  </p:cSld>
  <p:clrMapOvr>
    <a:masterClrMapping/>
  </p:clrMapOvr>
  <p:transition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789323670"/>
      </p:ext>
    </p:extLst>
  </p:cSld>
  <p:clrMapOvr>
    <a:masterClrMapping/>
  </p:clrMapOvr>
  <p:transition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ja-JP" altLang="en-US" noProof="0" smtClean="0">
              <a:sym typeface="Tipo de letra del sistema Fina" charset="0"/>
            </a:endParaRP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907263438"/>
      </p:ext>
    </p:extLst>
  </p:cSld>
  <p:clrMapOvr>
    <a:masterClrMapping/>
  </p:clrMapOvr>
  <p:transition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483380306"/>
      </p:ext>
    </p:extLst>
  </p:cSld>
  <p:clrMapOvr>
    <a:masterClrMapping/>
  </p:clrMapOvr>
  <p:transition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3600450" y="1739900"/>
            <a:ext cx="1098550" cy="3835400"/>
          </a:xfrm>
        </p:spPr>
        <p:txBody>
          <a:bodyPr vert="eaVert"/>
          <a:lstStyle/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304800" y="1739900"/>
            <a:ext cx="3143250" cy="3835400"/>
          </a:xfrm>
        </p:spPr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48634101"/>
      </p:ext>
    </p:extLst>
  </p:cSld>
  <p:clrMapOvr>
    <a:masterClrMapping/>
  </p:clrMapOvr>
  <p:transition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ja-JP" altLang="en-US" smtClean="0"/>
              <a:t>マスター サブタイトルの書式設定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135439401"/>
      </p:ext>
    </p:extLst>
  </p:cSld>
  <p:clrMapOvr>
    <a:masterClrMapping/>
  </p:clrMapOvr>
  <p:transition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4151861892"/>
      </p:ext>
    </p:extLst>
  </p:cSld>
  <p:clrMapOvr>
    <a:masterClrMapping/>
  </p:clrMapOvr>
  <p:transition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1370122411"/>
      </p:ext>
    </p:extLst>
  </p:cSld>
  <p:clrMapOvr>
    <a:masterClrMapping/>
  </p:clrMapOvr>
  <p:transition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1016000" y="2197100"/>
            <a:ext cx="1555750" cy="39751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2724150" y="2197100"/>
            <a:ext cx="1555750" cy="39751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092211742"/>
      </p:ext>
    </p:extLst>
  </p:cSld>
  <p:clrMapOvr>
    <a:masterClrMapping/>
  </p:clrMapOvr>
  <p:transition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183159511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055391448"/>
      </p:ext>
    </p:extLst>
  </p:cSld>
  <p:clrMapOvr>
    <a:masterClrMapping/>
  </p:clrMapOvr>
  <p:transition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933203553"/>
      </p:ext>
    </p:extLst>
  </p:cSld>
  <p:clrMapOvr>
    <a:masterClrMapping/>
  </p:clrMapOvr>
  <p:transition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98588868"/>
      </p:ext>
    </p:extLst>
  </p:cSld>
  <p:clrMapOvr>
    <a:masterClrMapping/>
  </p:clrMapOvr>
  <p:transition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974439616"/>
      </p:ext>
    </p:extLst>
  </p:cSld>
  <p:clrMapOvr>
    <a:masterClrMapping/>
  </p:clrMapOvr>
  <p:transition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ja-JP" altLang="en-US" noProof="0" smtClean="0">
              <a:sym typeface="Bradley Hand Bold" charset="0"/>
            </a:endParaRP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46234584"/>
      </p:ext>
    </p:extLst>
  </p:cSld>
  <p:clrMapOvr>
    <a:masterClrMapping/>
  </p:clrMapOvr>
  <p:transition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832944529"/>
      </p:ext>
    </p:extLst>
  </p:cSld>
  <p:clrMapOvr>
    <a:masterClrMapping/>
  </p:clrMapOvr>
  <p:transition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130925" y="990600"/>
            <a:ext cx="1704975" cy="5181600"/>
          </a:xfrm>
        </p:spPr>
        <p:txBody>
          <a:bodyPr vert="eaVert"/>
          <a:lstStyle/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1016000" y="990600"/>
            <a:ext cx="4962525" cy="5181600"/>
          </a:xfrm>
        </p:spPr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391433325"/>
      </p:ext>
    </p:extLst>
  </p:cSld>
  <p:clrMapOvr>
    <a:masterClrMapping/>
  </p:clrMapOvr>
  <p:transition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ja-JP" altLang="en-US" smtClean="0"/>
              <a:t>マスター サブタイトルの書式設定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814704072"/>
      </p:ext>
    </p:extLst>
  </p:cSld>
  <p:clrMapOvr>
    <a:masterClrMapping/>
  </p:clrMapOvr>
  <p:transition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556146282"/>
      </p:ext>
    </p:extLst>
  </p:cSld>
  <p:clrMapOvr>
    <a:masterClrMapping/>
  </p:clrMapOvr>
  <p:transition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192363538"/>
      </p:ext>
    </p:extLst>
  </p:cSld>
  <p:clrMapOvr>
    <a:masterClrMapping/>
  </p:clrMapOvr>
  <p:transition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889000" y="2197100"/>
            <a:ext cx="3606800" cy="39751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648200" y="2197100"/>
            <a:ext cx="3606800" cy="39751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259066905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4193215474"/>
      </p:ext>
    </p:extLst>
  </p:cSld>
  <p:clrMapOvr>
    <a:masterClrMapping/>
  </p:clrMapOvr>
  <p:transition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573562228"/>
      </p:ext>
    </p:extLst>
  </p:cSld>
  <p:clrMapOvr>
    <a:masterClrMapping/>
  </p:clrMapOvr>
  <p:transition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414130396"/>
      </p:ext>
    </p:extLst>
  </p:cSld>
  <p:clrMapOvr>
    <a:masterClrMapping/>
  </p:clrMapOvr>
  <p:transition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4214144"/>
      </p:ext>
    </p:extLst>
  </p:cSld>
  <p:clrMapOvr>
    <a:masterClrMapping/>
  </p:clrMapOvr>
  <p:transition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764070831"/>
      </p:ext>
    </p:extLst>
  </p:cSld>
  <p:clrMapOvr>
    <a:masterClrMapping/>
  </p:clrMapOvr>
  <p:transition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ja-JP" altLang="en-US" noProof="0" smtClean="0">
              <a:sym typeface="Bradley Hand Bold" charset="0"/>
            </a:endParaRP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4266929312"/>
      </p:ext>
    </p:extLst>
  </p:cSld>
  <p:clrMapOvr>
    <a:masterClrMapping/>
  </p:clrMapOvr>
  <p:transition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296476965"/>
      </p:ext>
    </p:extLst>
  </p:cSld>
  <p:clrMapOvr>
    <a:masterClrMapping/>
  </p:clrMapOvr>
  <p:transition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413500" y="990600"/>
            <a:ext cx="1841500" cy="5181600"/>
          </a:xfrm>
        </p:spPr>
        <p:txBody>
          <a:bodyPr vert="eaVert"/>
          <a:lstStyle/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889000" y="990600"/>
            <a:ext cx="5372100" cy="5181600"/>
          </a:xfrm>
        </p:spPr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776176936"/>
      </p:ext>
    </p:extLst>
  </p:cSld>
  <p:clrMapOvr>
    <a:masterClrMapping/>
  </p:clrMapOvr>
  <p:transition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ja-JP" altLang="en-US" smtClean="0"/>
              <a:t>マスター サブタイトルの書式設定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759559055"/>
      </p:ext>
    </p:extLst>
  </p:cSld>
  <p:clrMapOvr>
    <a:masterClrMapping/>
  </p:clrMapOvr>
  <p:transition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707969346"/>
      </p:ext>
    </p:extLst>
  </p:cSld>
  <p:clrMapOvr>
    <a:masterClrMapping/>
  </p:clrMapOvr>
  <p:transition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05963539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62818298"/>
      </p:ext>
    </p:extLst>
  </p:cSld>
  <p:clrMapOvr>
    <a:masterClrMapping/>
  </p:clrMapOvr>
  <p:transition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1016000" y="2197100"/>
            <a:ext cx="1555750" cy="39751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2724150" y="2197100"/>
            <a:ext cx="1555750" cy="39751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513111299"/>
      </p:ext>
    </p:extLst>
  </p:cSld>
  <p:clrMapOvr>
    <a:masterClrMapping/>
  </p:clrMapOvr>
  <p:transition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40263195"/>
      </p:ext>
    </p:extLst>
  </p:cSld>
  <p:clrMapOvr>
    <a:masterClrMapping/>
  </p:clrMapOvr>
  <p:transition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734881742"/>
      </p:ext>
    </p:extLst>
  </p:cSld>
  <p:clrMapOvr>
    <a:masterClrMapping/>
  </p:clrMapOvr>
  <p:transition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78397796"/>
      </p:ext>
    </p:extLst>
  </p:cSld>
  <p:clrMapOvr>
    <a:masterClrMapping/>
  </p:clrMapOvr>
  <p:transition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4202375786"/>
      </p:ext>
    </p:extLst>
  </p:cSld>
  <p:clrMapOvr>
    <a:masterClrMapping/>
  </p:clrMapOvr>
  <p:transition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ja-JP" altLang="en-US" noProof="0" smtClean="0">
              <a:sym typeface="Bradley Hand Bold" charset="0"/>
            </a:endParaRP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2257489006"/>
      </p:ext>
    </p:extLst>
  </p:cSld>
  <p:clrMapOvr>
    <a:masterClrMapping/>
  </p:clrMapOvr>
  <p:transition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245515418"/>
      </p:ext>
    </p:extLst>
  </p:cSld>
  <p:clrMapOvr>
    <a:masterClrMapping/>
  </p:clrMapOvr>
  <p:transition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130925" y="990600"/>
            <a:ext cx="1704975" cy="5181600"/>
          </a:xfrm>
        </p:spPr>
        <p:txBody>
          <a:bodyPr vert="eaVert"/>
          <a:lstStyle/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1016000" y="990600"/>
            <a:ext cx="4962525" cy="5181600"/>
          </a:xfrm>
        </p:spPr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896943775"/>
      </p:ext>
    </p:extLst>
  </p:cSld>
  <p:clrMapOvr>
    <a:masterClrMapping/>
  </p:clrMapOvr>
  <p:transition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ja-JP" altLang="en-US" smtClean="0"/>
              <a:t>マスター サブタイトルの書式設定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556913782"/>
      </p:ext>
    </p:extLst>
  </p:cSld>
  <p:clrMapOvr>
    <a:masterClrMapping/>
  </p:clrMapOvr>
  <p:transition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65252523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002893497"/>
      </p:ext>
    </p:extLst>
  </p:cSld>
  <p:clrMapOvr>
    <a:masterClrMapping/>
  </p:clrMapOvr>
  <p:transition/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789061137"/>
      </p:ext>
    </p:extLst>
  </p:cSld>
  <p:clrMapOvr>
    <a:masterClrMapping/>
  </p:clrMapOvr>
  <p:transition/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5664200" y="2197100"/>
            <a:ext cx="1219200" cy="39751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7035800" y="2197100"/>
            <a:ext cx="1219200" cy="39751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52564975"/>
      </p:ext>
    </p:extLst>
  </p:cSld>
  <p:clrMapOvr>
    <a:masterClrMapping/>
  </p:clrMapOvr>
  <p:transition/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070430010"/>
      </p:ext>
    </p:extLst>
  </p:cSld>
  <p:clrMapOvr>
    <a:masterClrMapping/>
  </p:clrMapOvr>
  <p:transition/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6706019"/>
      </p:ext>
    </p:extLst>
  </p:cSld>
  <p:clrMapOvr>
    <a:masterClrMapping/>
  </p:clrMapOvr>
  <p:transition/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79462946"/>
      </p:ext>
    </p:extLst>
  </p:cSld>
  <p:clrMapOvr>
    <a:masterClrMapping/>
  </p:clrMapOvr>
  <p:transition/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1281286533"/>
      </p:ext>
    </p:extLst>
  </p:cSld>
  <p:clrMapOvr>
    <a:masterClrMapping/>
  </p:clrMapOvr>
  <p:transition/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ja-JP" altLang="en-US" noProof="0" smtClean="0">
              <a:sym typeface="Bradley Hand Bold" charset="0"/>
            </a:endParaRP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826888823"/>
      </p:ext>
    </p:extLst>
  </p:cSld>
  <p:clrMapOvr>
    <a:masterClrMapping/>
  </p:clrMapOvr>
  <p:transition/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389978609"/>
      </p:ext>
    </p:extLst>
  </p:cSld>
  <p:clrMapOvr>
    <a:masterClrMapping/>
  </p:clrMapOvr>
  <p:transition/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521450" y="990600"/>
            <a:ext cx="1733550" cy="5181600"/>
          </a:xfrm>
        </p:spPr>
        <p:txBody>
          <a:bodyPr vert="eaVert"/>
          <a:lstStyle/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1320800" y="990600"/>
            <a:ext cx="5048250" cy="5181600"/>
          </a:xfrm>
        </p:spPr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4104980313"/>
      </p:ext>
    </p:extLst>
  </p:cSld>
  <p:clrMapOvr>
    <a:masterClrMapping/>
  </p:clrMapOvr>
  <p:transition/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ja-JP" altLang="en-US" smtClean="0"/>
              <a:t>マスター サブタイトルの書式設定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695711431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ja-JP" altLang="en-US" noProof="0" smtClean="0">
              <a:sym typeface="Bradley Hand Bold" charset="0"/>
            </a:endParaRP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566994944"/>
      </p:ext>
    </p:extLst>
  </p:cSld>
  <p:clrMapOvr>
    <a:masterClrMapping/>
  </p:clrMapOvr>
  <p:transition/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550118486"/>
      </p:ext>
    </p:extLst>
  </p:cSld>
  <p:clrMapOvr>
    <a:masterClrMapping/>
  </p:clrMapOvr>
  <p:transition/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473906658"/>
      </p:ext>
    </p:extLst>
  </p:cSld>
  <p:clrMapOvr>
    <a:masterClrMapping/>
  </p:clrMapOvr>
  <p:transition/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4075895072"/>
      </p:ext>
    </p:extLst>
  </p:cSld>
  <p:clrMapOvr>
    <a:masterClrMapping/>
  </p:clrMapOvr>
  <p:transition/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660411140"/>
      </p:ext>
    </p:extLst>
  </p:cSld>
  <p:clrMapOvr>
    <a:masterClrMapping/>
  </p:clrMapOvr>
  <p:transition/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747775876"/>
      </p:ext>
    </p:extLst>
  </p:cSld>
  <p:clrMapOvr>
    <a:masterClrMapping/>
  </p:clrMapOvr>
  <p:transition/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5680869"/>
      </p:ext>
    </p:extLst>
  </p:cSld>
  <p:clrMapOvr>
    <a:masterClrMapping/>
  </p:clrMapOvr>
  <p:transition/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 vert="horz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1006476827"/>
      </p:ext>
    </p:extLst>
  </p:cSld>
  <p:clrMapOvr>
    <a:masterClrMapping/>
  </p:clrMapOvr>
  <p:transition/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ja-JP" altLang="en-US" noProof="0" smtClean="0">
              <a:sym typeface="Bradley Hand Bold" charset="0"/>
            </a:endParaRP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1465645362"/>
      </p:ext>
    </p:extLst>
  </p:cSld>
  <p:clrMapOvr>
    <a:masterClrMapping/>
  </p:clrMapOvr>
  <p:transition/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02090316"/>
      </p:ext>
    </p:extLst>
  </p:cSld>
  <p:clrMapOvr>
    <a:masterClrMapping/>
  </p:clrMapOvr>
  <p:transition/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629400" y="990600"/>
            <a:ext cx="2057400" cy="5135563"/>
          </a:xfrm>
        </p:spPr>
        <p:txBody>
          <a:bodyPr vert="eaVert"/>
          <a:lstStyle/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457200" y="990600"/>
            <a:ext cx="6019800" cy="51355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516528695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7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102.xml"/><Relationship Id="rId7" Type="http://schemas.openxmlformats.org/officeDocument/2006/relationships/slideLayout" Target="../slideLayouts/slideLayout106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101.xml"/><Relationship Id="rId1" Type="http://schemas.openxmlformats.org/officeDocument/2006/relationships/slideLayout" Target="../slideLayouts/slideLayout100.xml"/><Relationship Id="rId6" Type="http://schemas.openxmlformats.org/officeDocument/2006/relationships/slideLayout" Target="../slideLayouts/slideLayout105.xml"/><Relationship Id="rId11" Type="http://schemas.openxmlformats.org/officeDocument/2006/relationships/slideLayout" Target="../slideLayouts/slideLayout110.xml"/><Relationship Id="rId5" Type="http://schemas.openxmlformats.org/officeDocument/2006/relationships/slideLayout" Target="../slideLayouts/slideLayout104.xml"/><Relationship Id="rId10" Type="http://schemas.openxmlformats.org/officeDocument/2006/relationships/slideLayout" Target="../slideLayouts/slideLayout109.xml"/><Relationship Id="rId4" Type="http://schemas.openxmlformats.org/officeDocument/2006/relationships/slideLayout" Target="../slideLayouts/slideLayout103.xml"/><Relationship Id="rId9" Type="http://schemas.openxmlformats.org/officeDocument/2006/relationships/slideLayout" Target="../slideLayouts/slideLayout108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113.xml"/><Relationship Id="rId7" Type="http://schemas.openxmlformats.org/officeDocument/2006/relationships/slideLayout" Target="../slideLayouts/slideLayout117.xml"/><Relationship Id="rId12" Type="http://schemas.openxmlformats.org/officeDocument/2006/relationships/theme" Target="../theme/theme11.xml"/><Relationship Id="rId2" Type="http://schemas.openxmlformats.org/officeDocument/2006/relationships/slideLayout" Target="../slideLayouts/slideLayout112.xml"/><Relationship Id="rId1" Type="http://schemas.openxmlformats.org/officeDocument/2006/relationships/slideLayout" Target="../slideLayouts/slideLayout111.xml"/><Relationship Id="rId6" Type="http://schemas.openxmlformats.org/officeDocument/2006/relationships/slideLayout" Target="../slideLayouts/slideLayout116.xml"/><Relationship Id="rId11" Type="http://schemas.openxmlformats.org/officeDocument/2006/relationships/slideLayout" Target="../slideLayouts/slideLayout121.xml"/><Relationship Id="rId5" Type="http://schemas.openxmlformats.org/officeDocument/2006/relationships/slideLayout" Target="../slideLayouts/slideLayout115.xml"/><Relationship Id="rId10" Type="http://schemas.openxmlformats.org/officeDocument/2006/relationships/slideLayout" Target="../slideLayouts/slideLayout120.xml"/><Relationship Id="rId4" Type="http://schemas.openxmlformats.org/officeDocument/2006/relationships/slideLayout" Target="../slideLayouts/slideLayout114.xml"/><Relationship Id="rId9" Type="http://schemas.openxmlformats.org/officeDocument/2006/relationships/slideLayout" Target="../slideLayouts/slideLayout11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69.xml"/><Relationship Id="rId7" Type="http://schemas.openxmlformats.org/officeDocument/2006/relationships/slideLayout" Target="../slideLayouts/slideLayout73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8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76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5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80.xml"/><Relationship Id="rId7" Type="http://schemas.openxmlformats.org/officeDocument/2006/relationships/slideLayout" Target="../slideLayouts/slideLayout84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79.xml"/><Relationship Id="rId1" Type="http://schemas.openxmlformats.org/officeDocument/2006/relationships/slideLayout" Target="../slideLayouts/slideLayout78.xml"/><Relationship Id="rId6" Type="http://schemas.openxmlformats.org/officeDocument/2006/relationships/slideLayout" Target="../slideLayouts/slideLayout83.xml"/><Relationship Id="rId11" Type="http://schemas.openxmlformats.org/officeDocument/2006/relationships/slideLayout" Target="../slideLayouts/slideLayout88.xml"/><Relationship Id="rId5" Type="http://schemas.openxmlformats.org/officeDocument/2006/relationships/slideLayout" Target="../slideLayouts/slideLayout82.xml"/><Relationship Id="rId10" Type="http://schemas.openxmlformats.org/officeDocument/2006/relationships/slideLayout" Target="../slideLayouts/slideLayout87.xml"/><Relationship Id="rId4" Type="http://schemas.openxmlformats.org/officeDocument/2006/relationships/slideLayout" Target="../slideLayouts/slideLayout81.xml"/><Relationship Id="rId9" Type="http://schemas.openxmlformats.org/officeDocument/2006/relationships/slideLayout" Target="../slideLayouts/slideLayout86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6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91.xml"/><Relationship Id="rId7" Type="http://schemas.openxmlformats.org/officeDocument/2006/relationships/slideLayout" Target="../slideLayouts/slideLayout95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90.xml"/><Relationship Id="rId1" Type="http://schemas.openxmlformats.org/officeDocument/2006/relationships/slideLayout" Target="../slideLayouts/slideLayout89.xml"/><Relationship Id="rId6" Type="http://schemas.openxmlformats.org/officeDocument/2006/relationships/slideLayout" Target="../slideLayouts/slideLayout94.xml"/><Relationship Id="rId11" Type="http://schemas.openxmlformats.org/officeDocument/2006/relationships/slideLayout" Target="../slideLayouts/slideLayout99.xml"/><Relationship Id="rId5" Type="http://schemas.openxmlformats.org/officeDocument/2006/relationships/slideLayout" Target="../slideLayouts/slideLayout93.xml"/><Relationship Id="rId10" Type="http://schemas.openxmlformats.org/officeDocument/2006/relationships/slideLayout" Target="../slideLayouts/slideLayout98.xml"/><Relationship Id="rId4" Type="http://schemas.openxmlformats.org/officeDocument/2006/relationships/slideLayout" Target="../slideLayouts/slideLayout92.xml"/><Relationship Id="rId9" Type="http://schemas.openxmlformats.org/officeDocument/2006/relationships/slideLayout" Target="../slideLayouts/slideLayout9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1320800" y="990600"/>
            <a:ext cx="6515100" cy="1206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38100" tIns="38100" rIns="38100" bIns="381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ja-JP">
                <a:sym typeface="Tipo de letra del sistema Fina" charset="0"/>
              </a:rPr>
              <a:t>Click to edit Master title style</a:t>
            </a:r>
          </a:p>
        </p:txBody>
      </p:sp>
      <p:sp>
        <p:nvSpPr>
          <p:cNvPr id="2050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889000" y="2197100"/>
            <a:ext cx="7366000" cy="3975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38100" tIns="38100" rIns="38100" bIns="381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ja-JP">
                <a:sym typeface="Bradley Hand Bold" charset="0"/>
              </a:rPr>
              <a:t>Click to edit Master text styles</a:t>
            </a:r>
          </a:p>
          <a:p>
            <a:pPr lvl="1"/>
            <a:r>
              <a:rPr lang="en-US" altLang="ja-JP">
                <a:sym typeface="Bradley Hand Bold" charset="0"/>
              </a:rPr>
              <a:t>Second level</a:t>
            </a:r>
          </a:p>
          <a:p>
            <a:pPr lvl="2"/>
            <a:r>
              <a:rPr lang="en-US" altLang="ja-JP">
                <a:sym typeface="Bradley Hand Bold" charset="0"/>
              </a:rPr>
              <a:t>Third level</a:t>
            </a:r>
          </a:p>
          <a:p>
            <a:pPr lvl="3"/>
            <a:r>
              <a:rPr lang="en-US" altLang="ja-JP">
                <a:sym typeface="Bradley Hand Bold" charset="0"/>
              </a:rPr>
              <a:t>Fourth level</a:t>
            </a:r>
          </a:p>
          <a:p>
            <a:pPr lvl="4"/>
            <a:r>
              <a:rPr lang="en-US" altLang="ja-JP">
                <a:sym typeface="Bradley Hand Bold" charset="0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</p:sldLayoutIdLst>
  <p:transition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3B3B3E"/>
          </a:solidFill>
          <a:latin typeface="+mj-lt"/>
          <a:ea typeface="+mj-ea"/>
          <a:cs typeface="+mj-cs"/>
          <a:sym typeface="Tipo de letra del sistema Fina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3B3B3E"/>
          </a:solidFill>
          <a:latin typeface="Tipo de letra del sistema Fina" charset="0"/>
          <a:ea typeface="ヒラギノ角ゴ ProN W6" charset="0"/>
          <a:cs typeface="ヒラギノ角ゴ ProN W6" charset="0"/>
          <a:sym typeface="Tipo de letra del sistema Fina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3B3B3E"/>
          </a:solidFill>
          <a:latin typeface="Tipo de letra del sistema Fina" charset="0"/>
          <a:ea typeface="ヒラギノ角ゴ ProN W6" charset="0"/>
          <a:cs typeface="ヒラギノ角ゴ ProN W6" charset="0"/>
          <a:sym typeface="Tipo de letra del sistema Fina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3B3B3E"/>
          </a:solidFill>
          <a:latin typeface="Tipo de letra del sistema Fina" charset="0"/>
          <a:ea typeface="ヒラギノ角ゴ ProN W6" charset="0"/>
          <a:cs typeface="ヒラギノ角ゴ ProN W6" charset="0"/>
          <a:sym typeface="Tipo de letra del sistema Fina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3B3B3E"/>
          </a:solidFill>
          <a:latin typeface="Tipo de letra del sistema Fina" charset="0"/>
          <a:ea typeface="ヒラギノ角ゴ ProN W6" charset="0"/>
          <a:cs typeface="ヒラギノ角ゴ ProN W6" charset="0"/>
          <a:sym typeface="Tipo de letra del sistema Fina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 b="1">
          <a:solidFill>
            <a:srgbClr val="3B3B3E"/>
          </a:solidFill>
          <a:latin typeface="Tipo de letra del sistema Fina" charset="0"/>
          <a:ea typeface="ヒラギノ角ゴ ProN W6" charset="0"/>
          <a:cs typeface="ヒラギノ角ゴ ProN W6" charset="0"/>
          <a:sym typeface="Tipo de letra del sistema Fina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 b="1">
          <a:solidFill>
            <a:srgbClr val="3B3B3E"/>
          </a:solidFill>
          <a:latin typeface="Tipo de letra del sistema Fina" charset="0"/>
          <a:ea typeface="ヒラギノ角ゴ ProN W6" charset="0"/>
          <a:cs typeface="ヒラギノ角ゴ ProN W6" charset="0"/>
          <a:sym typeface="Tipo de letra del sistema Fina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 b="1">
          <a:solidFill>
            <a:srgbClr val="3B3B3E"/>
          </a:solidFill>
          <a:latin typeface="Tipo de letra del sistema Fina" charset="0"/>
          <a:ea typeface="ヒラギノ角ゴ ProN W6" charset="0"/>
          <a:cs typeface="ヒラギノ角ゴ ProN W6" charset="0"/>
          <a:sym typeface="Tipo de letra del sistema Fina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 b="1">
          <a:solidFill>
            <a:srgbClr val="3B3B3E"/>
          </a:solidFill>
          <a:latin typeface="Tipo de letra del sistema Fina" charset="0"/>
          <a:ea typeface="ヒラギノ角ゴ ProN W6" charset="0"/>
          <a:cs typeface="ヒラギノ角ゴ ProN W6" charset="0"/>
          <a:sym typeface="Tipo de letra del sistema Fina" charset="0"/>
        </a:defRPr>
      </a:lvl9pPr>
    </p:titleStyle>
    <p:bodyStyle>
      <a:lvl1pPr marL="635000" indent="-508000" algn="l" rtl="0" eaLnBrk="0" fontAlgn="base" hangingPunct="0">
        <a:spcBef>
          <a:spcPts val="1400"/>
        </a:spcBef>
        <a:spcAft>
          <a:spcPct val="0"/>
        </a:spcAft>
        <a:buSzPct val="77000"/>
        <a:buChar char="•"/>
        <a:defRPr kumimoji="1" sz="2800">
          <a:solidFill>
            <a:schemeClr val="tx1"/>
          </a:solidFill>
          <a:latin typeface="+mn-lt"/>
          <a:ea typeface="+mn-ea"/>
          <a:cs typeface="+mn-cs"/>
          <a:sym typeface="Bradley Hand Bold" charset="0"/>
        </a:defRPr>
      </a:lvl1pPr>
      <a:lvl2pPr marL="1130300" indent="-508000" algn="l" rtl="0" eaLnBrk="0" fontAlgn="base" hangingPunct="0">
        <a:spcBef>
          <a:spcPts val="1400"/>
        </a:spcBef>
        <a:spcAft>
          <a:spcPct val="0"/>
        </a:spcAft>
        <a:buSzPct val="77000"/>
        <a:buChar char="•"/>
        <a:defRPr kumimoji="1" sz="2800">
          <a:solidFill>
            <a:schemeClr val="tx1"/>
          </a:solidFill>
          <a:latin typeface="+mn-lt"/>
          <a:ea typeface="+mn-ea"/>
          <a:cs typeface="+mn-cs"/>
          <a:sym typeface="Bradley Hand Bold" charset="0"/>
        </a:defRPr>
      </a:lvl2pPr>
      <a:lvl3pPr marL="1606550" indent="-508000" algn="l" rtl="0" eaLnBrk="0" fontAlgn="base" hangingPunct="0">
        <a:spcBef>
          <a:spcPts val="1400"/>
        </a:spcBef>
        <a:spcAft>
          <a:spcPct val="0"/>
        </a:spcAft>
        <a:buSzPct val="77000"/>
        <a:buChar char="•"/>
        <a:defRPr kumimoji="1" sz="2800">
          <a:solidFill>
            <a:schemeClr val="tx1"/>
          </a:solidFill>
          <a:latin typeface="+mn-lt"/>
          <a:ea typeface="+mn-ea"/>
          <a:cs typeface="+mn-cs"/>
          <a:sym typeface="Bradley Hand Bold" charset="0"/>
        </a:defRPr>
      </a:lvl3pPr>
      <a:lvl4pPr marL="2095500" indent="-508000" algn="l" rtl="0" eaLnBrk="0" fontAlgn="base" hangingPunct="0">
        <a:spcBef>
          <a:spcPts val="1400"/>
        </a:spcBef>
        <a:spcAft>
          <a:spcPct val="0"/>
        </a:spcAft>
        <a:buSzPct val="77000"/>
        <a:buChar char="•"/>
        <a:defRPr kumimoji="1" sz="2800">
          <a:solidFill>
            <a:schemeClr val="tx1"/>
          </a:solidFill>
          <a:latin typeface="+mn-lt"/>
          <a:ea typeface="+mn-ea"/>
          <a:cs typeface="+mn-cs"/>
          <a:sym typeface="Bradley Hand Bold" charset="0"/>
        </a:defRPr>
      </a:lvl4pPr>
      <a:lvl5pPr marL="2578100" indent="-508000" algn="l" rtl="0" eaLnBrk="0" fontAlgn="base" hangingPunct="0">
        <a:spcBef>
          <a:spcPts val="1400"/>
        </a:spcBef>
        <a:spcAft>
          <a:spcPct val="0"/>
        </a:spcAft>
        <a:buSzPct val="77000"/>
        <a:buChar char="•"/>
        <a:defRPr kumimoji="1" sz="2800">
          <a:solidFill>
            <a:schemeClr val="tx1"/>
          </a:solidFill>
          <a:latin typeface="+mn-lt"/>
          <a:ea typeface="+mn-ea"/>
          <a:cs typeface="+mn-cs"/>
          <a:sym typeface="Bradley Hand Bold" charset="0"/>
        </a:defRPr>
      </a:lvl5pPr>
      <a:lvl6pPr marL="3035300" indent="-508000" algn="l" rtl="0" fontAlgn="base">
        <a:spcBef>
          <a:spcPts val="1400"/>
        </a:spcBef>
        <a:spcAft>
          <a:spcPct val="0"/>
        </a:spcAft>
        <a:buSzPct val="77000"/>
        <a:buChar char="•"/>
        <a:defRPr sz="2800">
          <a:solidFill>
            <a:schemeClr val="tx1"/>
          </a:solidFill>
          <a:latin typeface="+mn-lt"/>
          <a:ea typeface="+mn-ea"/>
          <a:cs typeface="+mn-cs"/>
          <a:sym typeface="Bradley Hand Bold" charset="0"/>
        </a:defRPr>
      </a:lvl6pPr>
      <a:lvl7pPr marL="3492500" indent="-508000" algn="l" rtl="0" fontAlgn="base">
        <a:spcBef>
          <a:spcPts val="1400"/>
        </a:spcBef>
        <a:spcAft>
          <a:spcPct val="0"/>
        </a:spcAft>
        <a:buSzPct val="77000"/>
        <a:buChar char="•"/>
        <a:defRPr sz="2800">
          <a:solidFill>
            <a:schemeClr val="tx1"/>
          </a:solidFill>
          <a:latin typeface="+mn-lt"/>
          <a:ea typeface="+mn-ea"/>
          <a:cs typeface="+mn-cs"/>
          <a:sym typeface="Bradley Hand Bold" charset="0"/>
        </a:defRPr>
      </a:lvl7pPr>
      <a:lvl8pPr marL="3949700" indent="-508000" algn="l" rtl="0" fontAlgn="base">
        <a:spcBef>
          <a:spcPts val="1400"/>
        </a:spcBef>
        <a:spcAft>
          <a:spcPct val="0"/>
        </a:spcAft>
        <a:buSzPct val="77000"/>
        <a:buChar char="•"/>
        <a:defRPr sz="2800">
          <a:solidFill>
            <a:schemeClr val="tx1"/>
          </a:solidFill>
          <a:latin typeface="+mn-lt"/>
          <a:ea typeface="+mn-ea"/>
          <a:cs typeface="+mn-cs"/>
          <a:sym typeface="Bradley Hand Bold" charset="0"/>
        </a:defRPr>
      </a:lvl8pPr>
      <a:lvl9pPr marL="4406900" indent="-508000" algn="l" rtl="0" fontAlgn="base">
        <a:spcBef>
          <a:spcPts val="1400"/>
        </a:spcBef>
        <a:spcAft>
          <a:spcPct val="0"/>
        </a:spcAft>
        <a:buSzPct val="77000"/>
        <a:buChar char="•"/>
        <a:defRPr sz="2800">
          <a:solidFill>
            <a:schemeClr val="tx1"/>
          </a:solidFill>
          <a:latin typeface="+mn-lt"/>
          <a:ea typeface="+mn-ea"/>
          <a:cs typeface="+mn-cs"/>
          <a:sym typeface="Bradley Hand Bold" charset="0"/>
        </a:defRPr>
      </a:lvl9pPr>
    </p:bodyStyle>
    <p:otherStyle>
      <a:defPPr>
        <a:defRPr lang="ja-JP"/>
      </a:defPPr>
      <a:lvl1pPr marL="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770" r:id="rId1"/>
    <p:sldLayoutId id="2147483771" r:id="rId2"/>
    <p:sldLayoutId id="2147483772" r:id="rId3"/>
    <p:sldLayoutId id="2147483773" r:id="rId4"/>
    <p:sldLayoutId id="2147483774" r:id="rId5"/>
    <p:sldLayoutId id="2147483775" r:id="rId6"/>
    <p:sldLayoutId id="2147483776" r:id="rId7"/>
    <p:sldLayoutId id="2147483777" r:id="rId8"/>
    <p:sldLayoutId id="2147483778" r:id="rId9"/>
    <p:sldLayoutId id="2147483779" r:id="rId10"/>
    <p:sldLayoutId id="2147483780" r:id="rId11"/>
  </p:sldLayoutIdLst>
  <p:transition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3B3B3E"/>
          </a:solidFill>
          <a:latin typeface="+mj-lt"/>
          <a:ea typeface="+mj-ea"/>
          <a:cs typeface="+mj-cs"/>
          <a:sym typeface="Tipo de letra del sistema Fina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3B3B3E"/>
          </a:solidFill>
          <a:latin typeface="Tipo de letra del sistema Fina" charset="0"/>
          <a:ea typeface="ヒラギノ角ゴ ProN W6" charset="0"/>
          <a:cs typeface="ヒラギノ角ゴ ProN W6" charset="0"/>
          <a:sym typeface="Tipo de letra del sistema Fina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3B3B3E"/>
          </a:solidFill>
          <a:latin typeface="Tipo de letra del sistema Fina" charset="0"/>
          <a:ea typeface="ヒラギノ角ゴ ProN W6" charset="0"/>
          <a:cs typeface="ヒラギノ角ゴ ProN W6" charset="0"/>
          <a:sym typeface="Tipo de letra del sistema Fina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3B3B3E"/>
          </a:solidFill>
          <a:latin typeface="Tipo de letra del sistema Fina" charset="0"/>
          <a:ea typeface="ヒラギノ角ゴ ProN W6" charset="0"/>
          <a:cs typeface="ヒラギノ角ゴ ProN W6" charset="0"/>
          <a:sym typeface="Tipo de letra del sistema Fina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3B3B3E"/>
          </a:solidFill>
          <a:latin typeface="Tipo de letra del sistema Fina" charset="0"/>
          <a:ea typeface="ヒラギノ角ゴ ProN W6" charset="0"/>
          <a:cs typeface="ヒラギノ角ゴ ProN W6" charset="0"/>
          <a:sym typeface="Tipo de letra del sistema Fina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 b="1">
          <a:solidFill>
            <a:srgbClr val="3B3B3E"/>
          </a:solidFill>
          <a:latin typeface="Tipo de letra del sistema Fina" charset="0"/>
          <a:ea typeface="ヒラギノ角ゴ ProN W6" charset="0"/>
          <a:cs typeface="ヒラギノ角ゴ ProN W6" charset="0"/>
          <a:sym typeface="Tipo de letra del sistema Fina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 b="1">
          <a:solidFill>
            <a:srgbClr val="3B3B3E"/>
          </a:solidFill>
          <a:latin typeface="Tipo de letra del sistema Fina" charset="0"/>
          <a:ea typeface="ヒラギノ角ゴ ProN W6" charset="0"/>
          <a:cs typeface="ヒラギノ角ゴ ProN W6" charset="0"/>
          <a:sym typeface="Tipo de letra del sistema Fina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 b="1">
          <a:solidFill>
            <a:srgbClr val="3B3B3E"/>
          </a:solidFill>
          <a:latin typeface="Tipo de letra del sistema Fina" charset="0"/>
          <a:ea typeface="ヒラギノ角ゴ ProN W6" charset="0"/>
          <a:cs typeface="ヒラギノ角ゴ ProN W6" charset="0"/>
          <a:sym typeface="Tipo de letra del sistema Fina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 b="1">
          <a:solidFill>
            <a:srgbClr val="3B3B3E"/>
          </a:solidFill>
          <a:latin typeface="Tipo de letra del sistema Fina" charset="0"/>
          <a:ea typeface="ヒラギノ角ゴ ProN W6" charset="0"/>
          <a:cs typeface="ヒラギノ角ゴ ProN W6" charset="0"/>
          <a:sym typeface="Tipo de letra del sistema Fina" charset="0"/>
        </a:defRPr>
      </a:lvl9pPr>
    </p:titleStyle>
    <p:bodyStyle>
      <a:lvl1pPr marL="673100" indent="-508000" algn="l" rtl="0" eaLnBrk="0" fontAlgn="base" hangingPunct="0">
        <a:spcBef>
          <a:spcPts val="1400"/>
        </a:spcBef>
        <a:spcAft>
          <a:spcPct val="0"/>
        </a:spcAft>
        <a:buSzPct val="77000"/>
        <a:buChar char="•"/>
        <a:defRPr kumimoji="1" sz="2800">
          <a:solidFill>
            <a:schemeClr val="tx1"/>
          </a:solidFill>
          <a:latin typeface="+mn-lt"/>
          <a:ea typeface="+mn-ea"/>
          <a:cs typeface="+mn-cs"/>
          <a:sym typeface="Bradley Hand Bold" charset="0"/>
        </a:defRPr>
      </a:lvl1pPr>
      <a:lvl2pPr marL="1168400" indent="-508000" algn="l" rtl="0" eaLnBrk="0" fontAlgn="base" hangingPunct="0">
        <a:spcBef>
          <a:spcPts val="1400"/>
        </a:spcBef>
        <a:spcAft>
          <a:spcPct val="0"/>
        </a:spcAft>
        <a:buSzPct val="77000"/>
        <a:buChar char="•"/>
        <a:defRPr kumimoji="1" sz="2800">
          <a:solidFill>
            <a:schemeClr val="tx1"/>
          </a:solidFill>
          <a:latin typeface="+mn-lt"/>
          <a:ea typeface="+mn-ea"/>
          <a:cs typeface="+mn-cs"/>
          <a:sym typeface="Bradley Hand Bold" charset="0"/>
        </a:defRPr>
      </a:lvl2pPr>
      <a:lvl3pPr marL="1644650" indent="-508000" algn="l" rtl="0" eaLnBrk="0" fontAlgn="base" hangingPunct="0">
        <a:spcBef>
          <a:spcPts val="1400"/>
        </a:spcBef>
        <a:spcAft>
          <a:spcPct val="0"/>
        </a:spcAft>
        <a:buSzPct val="77000"/>
        <a:buChar char="•"/>
        <a:defRPr kumimoji="1" sz="2800">
          <a:solidFill>
            <a:schemeClr val="tx1"/>
          </a:solidFill>
          <a:latin typeface="+mn-lt"/>
          <a:ea typeface="+mn-ea"/>
          <a:cs typeface="+mn-cs"/>
          <a:sym typeface="Bradley Hand Bold" charset="0"/>
        </a:defRPr>
      </a:lvl3pPr>
      <a:lvl4pPr marL="2133600" indent="-508000" algn="l" rtl="0" eaLnBrk="0" fontAlgn="base" hangingPunct="0">
        <a:spcBef>
          <a:spcPts val="1400"/>
        </a:spcBef>
        <a:spcAft>
          <a:spcPct val="0"/>
        </a:spcAft>
        <a:buSzPct val="77000"/>
        <a:buChar char="•"/>
        <a:defRPr kumimoji="1" sz="2800">
          <a:solidFill>
            <a:schemeClr val="tx1"/>
          </a:solidFill>
          <a:latin typeface="+mn-lt"/>
          <a:ea typeface="+mn-ea"/>
          <a:cs typeface="+mn-cs"/>
          <a:sym typeface="Bradley Hand Bold" charset="0"/>
        </a:defRPr>
      </a:lvl4pPr>
      <a:lvl5pPr marL="2616200" indent="-508000" algn="l" rtl="0" eaLnBrk="0" fontAlgn="base" hangingPunct="0">
        <a:spcBef>
          <a:spcPts val="1400"/>
        </a:spcBef>
        <a:spcAft>
          <a:spcPct val="0"/>
        </a:spcAft>
        <a:buSzPct val="77000"/>
        <a:buChar char="•"/>
        <a:defRPr kumimoji="1" sz="2800">
          <a:solidFill>
            <a:schemeClr val="tx1"/>
          </a:solidFill>
          <a:latin typeface="+mn-lt"/>
          <a:ea typeface="+mn-ea"/>
          <a:cs typeface="+mn-cs"/>
          <a:sym typeface="Bradley Hand Bold" charset="0"/>
        </a:defRPr>
      </a:lvl5pPr>
      <a:lvl6pPr marL="3073400" indent="-508000" algn="l" rtl="0" fontAlgn="base">
        <a:spcBef>
          <a:spcPts val="1400"/>
        </a:spcBef>
        <a:spcAft>
          <a:spcPct val="0"/>
        </a:spcAft>
        <a:buSzPct val="77000"/>
        <a:buChar char="•"/>
        <a:defRPr sz="2800">
          <a:solidFill>
            <a:schemeClr val="tx1"/>
          </a:solidFill>
          <a:latin typeface="+mn-lt"/>
          <a:ea typeface="+mn-ea"/>
          <a:cs typeface="+mn-cs"/>
          <a:sym typeface="Bradley Hand Bold" charset="0"/>
        </a:defRPr>
      </a:lvl6pPr>
      <a:lvl7pPr marL="3530600" indent="-508000" algn="l" rtl="0" fontAlgn="base">
        <a:spcBef>
          <a:spcPts val="1400"/>
        </a:spcBef>
        <a:spcAft>
          <a:spcPct val="0"/>
        </a:spcAft>
        <a:buSzPct val="77000"/>
        <a:buChar char="•"/>
        <a:defRPr sz="2800">
          <a:solidFill>
            <a:schemeClr val="tx1"/>
          </a:solidFill>
          <a:latin typeface="+mn-lt"/>
          <a:ea typeface="+mn-ea"/>
          <a:cs typeface="+mn-cs"/>
          <a:sym typeface="Bradley Hand Bold" charset="0"/>
        </a:defRPr>
      </a:lvl7pPr>
      <a:lvl8pPr marL="3987800" indent="-508000" algn="l" rtl="0" fontAlgn="base">
        <a:spcBef>
          <a:spcPts val="1400"/>
        </a:spcBef>
        <a:spcAft>
          <a:spcPct val="0"/>
        </a:spcAft>
        <a:buSzPct val="77000"/>
        <a:buChar char="•"/>
        <a:defRPr sz="2800">
          <a:solidFill>
            <a:schemeClr val="tx1"/>
          </a:solidFill>
          <a:latin typeface="+mn-lt"/>
          <a:ea typeface="+mn-ea"/>
          <a:cs typeface="+mn-cs"/>
          <a:sym typeface="Bradley Hand Bold" charset="0"/>
        </a:defRPr>
      </a:lvl8pPr>
      <a:lvl9pPr marL="4445000" indent="-508000" algn="l" rtl="0" fontAlgn="base">
        <a:spcBef>
          <a:spcPts val="1400"/>
        </a:spcBef>
        <a:spcAft>
          <a:spcPct val="0"/>
        </a:spcAft>
        <a:buSzPct val="77000"/>
        <a:buChar char="•"/>
        <a:defRPr sz="2800">
          <a:solidFill>
            <a:schemeClr val="tx1"/>
          </a:solidFill>
          <a:latin typeface="+mn-lt"/>
          <a:ea typeface="+mn-ea"/>
          <a:cs typeface="+mn-cs"/>
          <a:sym typeface="Bradley Hand Bold" charset="0"/>
        </a:defRPr>
      </a:lvl9pPr>
    </p:bodyStyle>
    <p:otherStyle>
      <a:defPPr>
        <a:defRPr lang="ja-JP"/>
      </a:defPPr>
      <a:lvl1pPr marL="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Rectangle 1"/>
          <p:cNvSpPr>
            <a:spLocks noGrp="1" noChangeArrowheads="1"/>
          </p:cNvSpPr>
          <p:nvPr>
            <p:ph type="body" idx="1"/>
          </p:nvPr>
        </p:nvSpPr>
        <p:spPr bwMode="auto">
          <a:xfrm>
            <a:off x="889000" y="1206500"/>
            <a:ext cx="7366000" cy="4965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38100" tIns="38100" rIns="38100" bIns="381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ja-JP">
                <a:sym typeface="Bradley Hand Bold" charset="0"/>
              </a:rPr>
              <a:t>Click to edit Master text styles</a:t>
            </a:r>
          </a:p>
          <a:p>
            <a:pPr lvl="1"/>
            <a:r>
              <a:rPr lang="en-US" altLang="ja-JP">
                <a:sym typeface="Bradley Hand Bold" charset="0"/>
              </a:rPr>
              <a:t>Second level</a:t>
            </a:r>
          </a:p>
          <a:p>
            <a:pPr lvl="2"/>
            <a:r>
              <a:rPr lang="en-US" altLang="ja-JP">
                <a:sym typeface="Bradley Hand Bold" charset="0"/>
              </a:rPr>
              <a:t>Third level</a:t>
            </a:r>
          </a:p>
          <a:p>
            <a:pPr lvl="3"/>
            <a:r>
              <a:rPr lang="en-US" altLang="ja-JP">
                <a:sym typeface="Bradley Hand Bold" charset="0"/>
              </a:rPr>
              <a:t>Fourth level</a:t>
            </a:r>
          </a:p>
          <a:p>
            <a:pPr lvl="4"/>
            <a:r>
              <a:rPr lang="en-US" altLang="ja-JP">
                <a:sym typeface="Bradley Hand Bold" charset="0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p:transition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3B3B3E"/>
          </a:solidFill>
          <a:latin typeface="+mj-lt"/>
          <a:ea typeface="+mj-ea"/>
          <a:cs typeface="+mj-cs"/>
          <a:sym typeface="Tipo de letra del sistema Fina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3B3B3E"/>
          </a:solidFill>
          <a:latin typeface="Tipo de letra del sistema Fina" charset="0"/>
          <a:ea typeface="ヒラギノ角ゴ ProN W6" charset="0"/>
          <a:cs typeface="ヒラギノ角ゴ ProN W6" charset="0"/>
          <a:sym typeface="Tipo de letra del sistema Fina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3B3B3E"/>
          </a:solidFill>
          <a:latin typeface="Tipo de letra del sistema Fina" charset="0"/>
          <a:ea typeface="ヒラギノ角ゴ ProN W6" charset="0"/>
          <a:cs typeface="ヒラギノ角ゴ ProN W6" charset="0"/>
          <a:sym typeface="Tipo de letra del sistema Fina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3B3B3E"/>
          </a:solidFill>
          <a:latin typeface="Tipo de letra del sistema Fina" charset="0"/>
          <a:ea typeface="ヒラギノ角ゴ ProN W6" charset="0"/>
          <a:cs typeface="ヒラギノ角ゴ ProN W6" charset="0"/>
          <a:sym typeface="Tipo de letra del sistema Fina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3B3B3E"/>
          </a:solidFill>
          <a:latin typeface="Tipo de letra del sistema Fina" charset="0"/>
          <a:ea typeface="ヒラギノ角ゴ ProN W6" charset="0"/>
          <a:cs typeface="ヒラギノ角ゴ ProN W6" charset="0"/>
          <a:sym typeface="Tipo de letra del sistema Fina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 b="1">
          <a:solidFill>
            <a:srgbClr val="3B3B3E"/>
          </a:solidFill>
          <a:latin typeface="Tipo de letra del sistema Fina" charset="0"/>
          <a:ea typeface="ヒラギノ角ゴ ProN W6" charset="0"/>
          <a:cs typeface="ヒラギノ角ゴ ProN W6" charset="0"/>
          <a:sym typeface="Tipo de letra del sistema Fina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 b="1">
          <a:solidFill>
            <a:srgbClr val="3B3B3E"/>
          </a:solidFill>
          <a:latin typeface="Tipo de letra del sistema Fina" charset="0"/>
          <a:ea typeface="ヒラギノ角ゴ ProN W6" charset="0"/>
          <a:cs typeface="ヒラギノ角ゴ ProN W6" charset="0"/>
          <a:sym typeface="Tipo de letra del sistema Fina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 b="1">
          <a:solidFill>
            <a:srgbClr val="3B3B3E"/>
          </a:solidFill>
          <a:latin typeface="Tipo de letra del sistema Fina" charset="0"/>
          <a:ea typeface="ヒラギノ角ゴ ProN W6" charset="0"/>
          <a:cs typeface="ヒラギノ角ゴ ProN W6" charset="0"/>
          <a:sym typeface="Tipo de letra del sistema Fina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 b="1">
          <a:solidFill>
            <a:srgbClr val="3B3B3E"/>
          </a:solidFill>
          <a:latin typeface="Tipo de letra del sistema Fina" charset="0"/>
          <a:ea typeface="ヒラギノ角ゴ ProN W6" charset="0"/>
          <a:cs typeface="ヒラギノ角ゴ ProN W6" charset="0"/>
          <a:sym typeface="Tipo de letra del sistema Fina" charset="0"/>
        </a:defRPr>
      </a:lvl9pPr>
    </p:titleStyle>
    <p:bodyStyle>
      <a:lvl1pPr marL="635000" indent="-508000" algn="l" rtl="0" eaLnBrk="0" fontAlgn="base" hangingPunct="0">
        <a:spcBef>
          <a:spcPts val="3000"/>
        </a:spcBef>
        <a:spcAft>
          <a:spcPct val="0"/>
        </a:spcAft>
        <a:buSzPct val="77000"/>
        <a:buChar char="•"/>
        <a:defRPr kumimoji="1" sz="2800">
          <a:solidFill>
            <a:schemeClr val="tx1"/>
          </a:solidFill>
          <a:latin typeface="+mn-lt"/>
          <a:ea typeface="+mn-ea"/>
          <a:cs typeface="+mn-cs"/>
          <a:sym typeface="Bradley Hand Bold" charset="0"/>
        </a:defRPr>
      </a:lvl1pPr>
      <a:lvl2pPr marL="1130300" indent="-508000" algn="l" rtl="0" eaLnBrk="0" fontAlgn="base" hangingPunct="0">
        <a:spcBef>
          <a:spcPts val="3000"/>
        </a:spcBef>
        <a:spcAft>
          <a:spcPct val="0"/>
        </a:spcAft>
        <a:buSzPct val="77000"/>
        <a:buChar char="•"/>
        <a:defRPr kumimoji="1" sz="2800">
          <a:solidFill>
            <a:schemeClr val="tx1"/>
          </a:solidFill>
          <a:latin typeface="+mn-lt"/>
          <a:ea typeface="+mn-ea"/>
          <a:cs typeface="+mn-cs"/>
          <a:sym typeface="Bradley Hand Bold" charset="0"/>
        </a:defRPr>
      </a:lvl2pPr>
      <a:lvl3pPr marL="1606550" indent="-508000" algn="l" rtl="0" eaLnBrk="0" fontAlgn="base" hangingPunct="0">
        <a:spcBef>
          <a:spcPts val="3000"/>
        </a:spcBef>
        <a:spcAft>
          <a:spcPct val="0"/>
        </a:spcAft>
        <a:buSzPct val="77000"/>
        <a:buChar char="•"/>
        <a:defRPr kumimoji="1" sz="2800">
          <a:solidFill>
            <a:schemeClr val="tx1"/>
          </a:solidFill>
          <a:latin typeface="+mn-lt"/>
          <a:ea typeface="+mn-ea"/>
          <a:cs typeface="+mn-cs"/>
          <a:sym typeface="Bradley Hand Bold" charset="0"/>
        </a:defRPr>
      </a:lvl3pPr>
      <a:lvl4pPr marL="2095500" indent="-508000" algn="l" rtl="0" eaLnBrk="0" fontAlgn="base" hangingPunct="0">
        <a:spcBef>
          <a:spcPts val="3000"/>
        </a:spcBef>
        <a:spcAft>
          <a:spcPct val="0"/>
        </a:spcAft>
        <a:buSzPct val="77000"/>
        <a:buChar char="•"/>
        <a:defRPr kumimoji="1" sz="2800">
          <a:solidFill>
            <a:schemeClr val="tx1"/>
          </a:solidFill>
          <a:latin typeface="+mn-lt"/>
          <a:ea typeface="+mn-ea"/>
          <a:cs typeface="+mn-cs"/>
          <a:sym typeface="Bradley Hand Bold" charset="0"/>
        </a:defRPr>
      </a:lvl4pPr>
      <a:lvl5pPr marL="2578100" indent="-508000" algn="l" rtl="0" eaLnBrk="0" fontAlgn="base" hangingPunct="0">
        <a:spcBef>
          <a:spcPts val="3000"/>
        </a:spcBef>
        <a:spcAft>
          <a:spcPct val="0"/>
        </a:spcAft>
        <a:buSzPct val="77000"/>
        <a:buChar char="•"/>
        <a:defRPr kumimoji="1" sz="2800">
          <a:solidFill>
            <a:schemeClr val="tx1"/>
          </a:solidFill>
          <a:latin typeface="+mn-lt"/>
          <a:ea typeface="+mn-ea"/>
          <a:cs typeface="+mn-cs"/>
          <a:sym typeface="Bradley Hand Bold" charset="0"/>
        </a:defRPr>
      </a:lvl5pPr>
      <a:lvl6pPr marL="3035300" indent="-508000" algn="l" rtl="0" fontAlgn="base">
        <a:spcBef>
          <a:spcPts val="3000"/>
        </a:spcBef>
        <a:spcAft>
          <a:spcPct val="0"/>
        </a:spcAft>
        <a:buSzPct val="77000"/>
        <a:buChar char="•"/>
        <a:defRPr sz="2800">
          <a:solidFill>
            <a:schemeClr val="tx1"/>
          </a:solidFill>
          <a:latin typeface="+mn-lt"/>
          <a:ea typeface="+mn-ea"/>
          <a:cs typeface="+mn-cs"/>
          <a:sym typeface="Bradley Hand Bold" charset="0"/>
        </a:defRPr>
      </a:lvl6pPr>
      <a:lvl7pPr marL="3492500" indent="-508000" algn="l" rtl="0" fontAlgn="base">
        <a:spcBef>
          <a:spcPts val="3000"/>
        </a:spcBef>
        <a:spcAft>
          <a:spcPct val="0"/>
        </a:spcAft>
        <a:buSzPct val="77000"/>
        <a:buChar char="•"/>
        <a:defRPr sz="2800">
          <a:solidFill>
            <a:schemeClr val="tx1"/>
          </a:solidFill>
          <a:latin typeface="+mn-lt"/>
          <a:ea typeface="+mn-ea"/>
          <a:cs typeface="+mn-cs"/>
          <a:sym typeface="Bradley Hand Bold" charset="0"/>
        </a:defRPr>
      </a:lvl7pPr>
      <a:lvl8pPr marL="3949700" indent="-508000" algn="l" rtl="0" fontAlgn="base">
        <a:spcBef>
          <a:spcPts val="3000"/>
        </a:spcBef>
        <a:spcAft>
          <a:spcPct val="0"/>
        </a:spcAft>
        <a:buSzPct val="77000"/>
        <a:buChar char="•"/>
        <a:defRPr sz="2800">
          <a:solidFill>
            <a:schemeClr val="tx1"/>
          </a:solidFill>
          <a:latin typeface="+mn-lt"/>
          <a:ea typeface="+mn-ea"/>
          <a:cs typeface="+mn-cs"/>
          <a:sym typeface="Bradley Hand Bold" charset="0"/>
        </a:defRPr>
      </a:lvl8pPr>
      <a:lvl9pPr marL="4406900" indent="-508000" algn="l" rtl="0" fontAlgn="base">
        <a:spcBef>
          <a:spcPts val="3000"/>
        </a:spcBef>
        <a:spcAft>
          <a:spcPct val="0"/>
        </a:spcAft>
        <a:buSzPct val="77000"/>
        <a:buChar char="•"/>
        <a:defRPr sz="2800">
          <a:solidFill>
            <a:schemeClr val="tx1"/>
          </a:solidFill>
          <a:latin typeface="+mn-lt"/>
          <a:ea typeface="+mn-ea"/>
          <a:cs typeface="+mn-cs"/>
          <a:sym typeface="Bradley Hand Bold" charset="0"/>
        </a:defRPr>
      </a:lvl9pPr>
    </p:bodyStyle>
    <p:otherStyle>
      <a:defPPr>
        <a:defRPr lang="ja-JP"/>
      </a:defPPr>
      <a:lvl1pPr marL="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546100" y="1676400"/>
            <a:ext cx="8039100" cy="2044700"/>
          </a:xfrm>
          <a:prstGeom prst="rect">
            <a:avLst/>
          </a:prstGeom>
          <a:noFill/>
          <a:ln>
            <a:noFill/>
          </a:ln>
          <a:effectLst>
            <a:outerShdw blurRad="25400" dist="12699" dir="16200000" algn="ctr" rotWithShape="0">
              <a:schemeClr val="bg2">
                <a:alpha val="74997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ja-JP">
                <a:sym typeface="Tipo de letra del sistema Fina" charset="0"/>
              </a:rPr>
              <a:t>Click to edit Master title style</a:t>
            </a:r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546100" y="3797300"/>
            <a:ext cx="8039100" cy="2235200"/>
          </a:xfrm>
          <a:prstGeom prst="rect">
            <a:avLst/>
          </a:prstGeom>
          <a:noFill/>
          <a:ln>
            <a:noFill/>
          </a:ln>
          <a:effectLst>
            <a:outerShdw blurRad="25400" dist="12699" dir="16200000" algn="ctr" rotWithShape="0">
              <a:schemeClr val="bg2">
                <a:alpha val="74997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ja-JP">
                <a:sym typeface="Tipo de letra del sistema Fina" charset="0"/>
              </a:rPr>
              <a:t>Click to edit Master text styles</a:t>
            </a:r>
          </a:p>
          <a:p>
            <a:pPr lvl="1"/>
            <a:r>
              <a:rPr lang="en-US" altLang="ja-JP">
                <a:sym typeface="Tipo de letra del sistema Fina" charset="0"/>
              </a:rPr>
              <a:t>Second level</a:t>
            </a:r>
          </a:p>
          <a:p>
            <a:pPr lvl="2"/>
            <a:r>
              <a:rPr lang="en-US" altLang="ja-JP">
                <a:sym typeface="Tipo de letra del sistema Fina" charset="0"/>
              </a:rPr>
              <a:t>Third level</a:t>
            </a:r>
          </a:p>
          <a:p>
            <a:pPr lvl="3"/>
            <a:r>
              <a:rPr lang="en-US" altLang="ja-JP">
                <a:sym typeface="Tipo de letra del sistema Fina" charset="0"/>
              </a:rPr>
              <a:t>Fourth level</a:t>
            </a:r>
          </a:p>
          <a:p>
            <a:pPr lvl="4"/>
            <a:r>
              <a:rPr lang="en-US" altLang="ja-JP">
                <a:sym typeface="Tipo de letra del sistema Fina" charset="0"/>
              </a:rPr>
              <a:t>Fifth level</a:t>
            </a: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1" r:id="rId10"/>
    <p:sldLayoutId id="2147483692" r:id="rId11"/>
  </p:sldLayoutIdLst>
  <p:transition/>
  <p:txStyles>
    <p:titleStyle>
      <a:lvl1pPr algn="ctr" rtl="0" eaLnBrk="0" fontAlgn="base" hangingPunct="0">
        <a:spcBef>
          <a:spcPct val="0"/>
        </a:spcBef>
        <a:spcAft>
          <a:spcPct val="0"/>
        </a:spcAft>
        <a:defRPr sz="5600" b="1">
          <a:solidFill>
            <a:schemeClr val="tx1"/>
          </a:solidFill>
          <a:latin typeface="+mj-lt"/>
          <a:ea typeface="+mj-ea"/>
          <a:cs typeface="+mj-cs"/>
          <a:sym typeface="Tipo de letra del sistema Fina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600" b="1">
          <a:solidFill>
            <a:schemeClr val="tx1"/>
          </a:solidFill>
          <a:latin typeface="Tipo de letra del sistema Fina" charset="0"/>
          <a:ea typeface="ヒラギノ角ゴ ProN W6" charset="0"/>
          <a:cs typeface="ヒラギノ角ゴ ProN W6" charset="0"/>
          <a:sym typeface="Tipo de letra del sistema Fina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600" b="1">
          <a:solidFill>
            <a:schemeClr val="tx1"/>
          </a:solidFill>
          <a:latin typeface="Tipo de letra del sistema Fina" charset="0"/>
          <a:ea typeface="ヒラギノ角ゴ ProN W6" charset="0"/>
          <a:cs typeface="ヒラギノ角ゴ ProN W6" charset="0"/>
          <a:sym typeface="Tipo de letra del sistema Fina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600" b="1">
          <a:solidFill>
            <a:schemeClr val="tx1"/>
          </a:solidFill>
          <a:latin typeface="Tipo de letra del sistema Fina" charset="0"/>
          <a:ea typeface="ヒラギノ角ゴ ProN W6" charset="0"/>
          <a:cs typeface="ヒラギノ角ゴ ProN W6" charset="0"/>
          <a:sym typeface="Tipo de letra del sistema Fina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600" b="1">
          <a:solidFill>
            <a:schemeClr val="tx1"/>
          </a:solidFill>
          <a:latin typeface="Tipo de letra del sistema Fina" charset="0"/>
          <a:ea typeface="ヒラギノ角ゴ ProN W6" charset="0"/>
          <a:cs typeface="ヒラギノ角ゴ ProN W6" charset="0"/>
          <a:sym typeface="Tipo de letra del sistema Fina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5600" b="1">
          <a:solidFill>
            <a:schemeClr val="tx1"/>
          </a:solidFill>
          <a:latin typeface="Tipo de letra del sistema Fina" charset="0"/>
          <a:ea typeface="ヒラギノ角ゴ ProN W6" charset="0"/>
          <a:cs typeface="ヒラギノ角ゴ ProN W6" charset="0"/>
          <a:sym typeface="Tipo de letra del sistema Fina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5600" b="1">
          <a:solidFill>
            <a:schemeClr val="tx1"/>
          </a:solidFill>
          <a:latin typeface="Tipo de letra del sistema Fina" charset="0"/>
          <a:ea typeface="ヒラギノ角ゴ ProN W6" charset="0"/>
          <a:cs typeface="ヒラギノ角ゴ ProN W6" charset="0"/>
          <a:sym typeface="Tipo de letra del sistema Fina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5600" b="1">
          <a:solidFill>
            <a:schemeClr val="tx1"/>
          </a:solidFill>
          <a:latin typeface="Tipo de letra del sistema Fina" charset="0"/>
          <a:ea typeface="ヒラギノ角ゴ ProN W6" charset="0"/>
          <a:cs typeface="ヒラギノ角ゴ ProN W6" charset="0"/>
          <a:sym typeface="Tipo de letra del sistema Fina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5600" b="1">
          <a:solidFill>
            <a:schemeClr val="tx1"/>
          </a:solidFill>
          <a:latin typeface="Tipo de letra del sistema Fina" charset="0"/>
          <a:ea typeface="ヒラギノ角ゴ ProN W6" charset="0"/>
          <a:cs typeface="ヒラギノ角ゴ ProN W6" charset="0"/>
          <a:sym typeface="Tipo de letra del sistema Fina" charset="0"/>
        </a:defRPr>
      </a:lvl9pPr>
    </p:titleStyle>
    <p:bodyStyle>
      <a:lvl1pPr marL="342900" indent="-342900" algn="ctr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+mn-lt"/>
          <a:ea typeface="+mn-ea"/>
          <a:cs typeface="+mn-cs"/>
          <a:sym typeface="Tipo de letra del sistema Fina" charset="0"/>
        </a:defRPr>
      </a:lvl1pPr>
      <a:lvl2pPr marL="742950" indent="-285750" algn="ctr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+mn-lt"/>
          <a:ea typeface="+mn-ea"/>
          <a:cs typeface="+mn-cs"/>
          <a:sym typeface="Tipo de letra del sistema Fina" charset="0"/>
        </a:defRPr>
      </a:lvl2pPr>
      <a:lvl3pPr marL="1143000" indent="-228600" algn="ctr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+mn-lt"/>
          <a:ea typeface="+mn-ea"/>
          <a:cs typeface="+mn-cs"/>
          <a:sym typeface="Tipo de letra del sistema Fina" charset="0"/>
        </a:defRPr>
      </a:lvl3pPr>
      <a:lvl4pPr marL="1600200" indent="-228600" algn="ctr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+mn-lt"/>
          <a:ea typeface="+mn-ea"/>
          <a:cs typeface="+mn-cs"/>
          <a:sym typeface="Tipo de letra del sistema Fina" charset="0"/>
        </a:defRPr>
      </a:lvl4pPr>
      <a:lvl5pPr marL="2057400" indent="-228600" algn="ctr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+mn-lt"/>
          <a:ea typeface="+mn-ea"/>
          <a:cs typeface="+mn-cs"/>
          <a:sym typeface="Tipo de letra del sistema Fina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+mn-lt"/>
          <a:ea typeface="+mn-ea"/>
          <a:cs typeface="+mn-cs"/>
          <a:sym typeface="Tipo de letra del sistema Fina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+mn-lt"/>
          <a:ea typeface="+mn-ea"/>
          <a:cs typeface="+mn-cs"/>
          <a:sym typeface="Tipo de letra del sistema Fina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+mn-lt"/>
          <a:ea typeface="+mn-ea"/>
          <a:cs typeface="+mn-cs"/>
          <a:sym typeface="Tipo de letra del sistema Fina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+mn-lt"/>
          <a:ea typeface="+mn-ea"/>
          <a:cs typeface="+mn-cs"/>
          <a:sym typeface="Tipo de letra del sistema Fina" charset="0"/>
        </a:defRPr>
      </a:lvl9pPr>
    </p:bodyStyle>
    <p:otherStyle>
      <a:defPPr>
        <a:defRPr lang="ja-JP"/>
      </a:defPPr>
      <a:lvl1pPr marL="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546100" y="5308600"/>
            <a:ext cx="8039100" cy="1193800"/>
          </a:xfrm>
          <a:prstGeom prst="rect">
            <a:avLst/>
          </a:prstGeom>
          <a:noFill/>
          <a:ln>
            <a:noFill/>
          </a:ln>
          <a:effectLst>
            <a:outerShdw blurRad="25400" dist="12699" dir="16200000" algn="ctr" rotWithShape="0">
              <a:schemeClr val="bg2">
                <a:alpha val="74997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ja-JP">
                <a:sym typeface="Tipo de letra del sistema Fina" charset="0"/>
              </a:rPr>
              <a:t>Click to edit Master title style</a:t>
            </a: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</p:sldLayoutIdLst>
  <p:transition/>
  <p:txStyles>
    <p:titleStyle>
      <a:lvl1pPr algn="ctr" rtl="0" eaLnBrk="0" fontAlgn="base" hangingPunct="0">
        <a:spcBef>
          <a:spcPct val="0"/>
        </a:spcBef>
        <a:spcAft>
          <a:spcPct val="0"/>
        </a:spcAft>
        <a:defRPr sz="5200" b="1">
          <a:solidFill>
            <a:schemeClr val="tx1"/>
          </a:solidFill>
          <a:latin typeface="+mj-lt"/>
          <a:ea typeface="+mj-ea"/>
          <a:cs typeface="+mj-cs"/>
          <a:sym typeface="Tipo de letra del sistema Fina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200" b="1">
          <a:solidFill>
            <a:schemeClr val="tx1"/>
          </a:solidFill>
          <a:latin typeface="Tipo de letra del sistema Fina" charset="0"/>
          <a:ea typeface="ヒラギノ角ゴ ProN W6" charset="0"/>
          <a:cs typeface="ヒラギノ角ゴ ProN W6" charset="0"/>
          <a:sym typeface="Tipo de letra del sistema Fina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200" b="1">
          <a:solidFill>
            <a:schemeClr val="tx1"/>
          </a:solidFill>
          <a:latin typeface="Tipo de letra del sistema Fina" charset="0"/>
          <a:ea typeface="ヒラギノ角ゴ ProN W6" charset="0"/>
          <a:cs typeface="ヒラギノ角ゴ ProN W6" charset="0"/>
          <a:sym typeface="Tipo de letra del sistema Fina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200" b="1">
          <a:solidFill>
            <a:schemeClr val="tx1"/>
          </a:solidFill>
          <a:latin typeface="Tipo de letra del sistema Fina" charset="0"/>
          <a:ea typeface="ヒラギノ角ゴ ProN W6" charset="0"/>
          <a:cs typeface="ヒラギノ角ゴ ProN W6" charset="0"/>
          <a:sym typeface="Tipo de letra del sistema Fina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200" b="1">
          <a:solidFill>
            <a:schemeClr val="tx1"/>
          </a:solidFill>
          <a:latin typeface="Tipo de letra del sistema Fina" charset="0"/>
          <a:ea typeface="ヒラギノ角ゴ ProN W6" charset="0"/>
          <a:cs typeface="ヒラギノ角ゴ ProN W6" charset="0"/>
          <a:sym typeface="Tipo de letra del sistema Fina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5200" b="1">
          <a:solidFill>
            <a:schemeClr val="tx1"/>
          </a:solidFill>
          <a:latin typeface="Tipo de letra del sistema Fina" charset="0"/>
          <a:ea typeface="ヒラギノ角ゴ ProN W6" charset="0"/>
          <a:cs typeface="ヒラギノ角ゴ ProN W6" charset="0"/>
          <a:sym typeface="Tipo de letra del sistema Fina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5200" b="1">
          <a:solidFill>
            <a:schemeClr val="tx1"/>
          </a:solidFill>
          <a:latin typeface="Tipo de letra del sistema Fina" charset="0"/>
          <a:ea typeface="ヒラギノ角ゴ ProN W6" charset="0"/>
          <a:cs typeface="ヒラギノ角ゴ ProN W6" charset="0"/>
          <a:sym typeface="Tipo de letra del sistema Fina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5200" b="1">
          <a:solidFill>
            <a:schemeClr val="tx1"/>
          </a:solidFill>
          <a:latin typeface="Tipo de letra del sistema Fina" charset="0"/>
          <a:ea typeface="ヒラギノ角ゴ ProN W6" charset="0"/>
          <a:cs typeface="ヒラギノ角ゴ ProN W6" charset="0"/>
          <a:sym typeface="Tipo de letra del sistema Fina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5200" b="1">
          <a:solidFill>
            <a:schemeClr val="tx1"/>
          </a:solidFill>
          <a:latin typeface="Tipo de letra del sistema Fina" charset="0"/>
          <a:ea typeface="ヒラギノ角ゴ ProN W6" charset="0"/>
          <a:cs typeface="ヒラギノ角ゴ ProN W6" charset="0"/>
          <a:sym typeface="Tipo de letra del sistema Fina" charset="0"/>
        </a:defRPr>
      </a:lvl9pPr>
    </p:titleStyle>
    <p:bodyStyle>
      <a:lvl1pPr marL="342900" indent="-342900" algn="ctr" rtl="0" eaLnBrk="0" fontAlgn="base" hangingPunct="0">
        <a:spcBef>
          <a:spcPct val="0"/>
        </a:spcBef>
        <a:spcAft>
          <a:spcPct val="0"/>
        </a:spcAft>
        <a:defRPr b="1">
          <a:solidFill>
            <a:schemeClr val="tx1"/>
          </a:solidFill>
          <a:latin typeface="+mn-lt"/>
          <a:ea typeface="+mn-ea"/>
          <a:cs typeface="+mn-cs"/>
          <a:sym typeface="Tipo de letra del sistema Fina" charset="0"/>
        </a:defRPr>
      </a:lvl1pPr>
      <a:lvl2pPr marL="742950" indent="-285750" algn="ctr" rtl="0" eaLnBrk="0" fontAlgn="base" hangingPunct="0">
        <a:spcBef>
          <a:spcPct val="0"/>
        </a:spcBef>
        <a:spcAft>
          <a:spcPct val="0"/>
        </a:spcAft>
        <a:defRPr b="1">
          <a:solidFill>
            <a:schemeClr val="tx1"/>
          </a:solidFill>
          <a:latin typeface="+mn-lt"/>
          <a:ea typeface="+mn-ea"/>
          <a:cs typeface="+mn-cs"/>
          <a:sym typeface="Tipo de letra del sistema Fina" charset="0"/>
        </a:defRPr>
      </a:lvl2pPr>
      <a:lvl3pPr marL="1143000" indent="-228600" algn="ctr" rtl="0" eaLnBrk="0" fontAlgn="base" hangingPunct="0">
        <a:spcBef>
          <a:spcPct val="0"/>
        </a:spcBef>
        <a:spcAft>
          <a:spcPct val="0"/>
        </a:spcAft>
        <a:defRPr b="1">
          <a:solidFill>
            <a:schemeClr val="tx1"/>
          </a:solidFill>
          <a:latin typeface="+mn-lt"/>
          <a:ea typeface="+mn-ea"/>
          <a:cs typeface="+mn-cs"/>
          <a:sym typeface="Tipo de letra del sistema Fina" charset="0"/>
        </a:defRPr>
      </a:lvl3pPr>
      <a:lvl4pPr marL="1600200" indent="-228600" algn="ctr" rtl="0" eaLnBrk="0" fontAlgn="base" hangingPunct="0">
        <a:spcBef>
          <a:spcPct val="0"/>
        </a:spcBef>
        <a:spcAft>
          <a:spcPct val="0"/>
        </a:spcAft>
        <a:defRPr b="1">
          <a:solidFill>
            <a:schemeClr val="tx1"/>
          </a:solidFill>
          <a:latin typeface="+mn-lt"/>
          <a:ea typeface="+mn-ea"/>
          <a:cs typeface="+mn-cs"/>
          <a:sym typeface="Tipo de letra del sistema Fina" charset="0"/>
        </a:defRPr>
      </a:lvl4pPr>
      <a:lvl5pPr marL="2057400" indent="-228600" algn="ctr" rtl="0" eaLnBrk="0" fontAlgn="base" hangingPunct="0">
        <a:spcBef>
          <a:spcPct val="0"/>
        </a:spcBef>
        <a:spcAft>
          <a:spcPct val="0"/>
        </a:spcAft>
        <a:defRPr b="1">
          <a:solidFill>
            <a:schemeClr val="tx1"/>
          </a:solidFill>
          <a:latin typeface="+mn-lt"/>
          <a:ea typeface="+mn-ea"/>
          <a:cs typeface="+mn-cs"/>
          <a:sym typeface="Tipo de letra del sistema Fina" charset="0"/>
        </a:defRPr>
      </a:lvl5pPr>
      <a:lvl6pPr marL="457200" algn="ctr" rtl="0" fontAlgn="base">
        <a:spcBef>
          <a:spcPct val="0"/>
        </a:spcBef>
        <a:spcAft>
          <a:spcPct val="0"/>
        </a:spcAft>
        <a:defRPr b="1">
          <a:solidFill>
            <a:schemeClr val="tx1"/>
          </a:solidFill>
          <a:latin typeface="+mn-lt"/>
          <a:ea typeface="+mn-ea"/>
          <a:cs typeface="+mn-cs"/>
          <a:sym typeface="Tipo de letra del sistema Fina" charset="0"/>
        </a:defRPr>
      </a:lvl6pPr>
      <a:lvl7pPr marL="914400" algn="ctr" rtl="0" fontAlgn="base">
        <a:spcBef>
          <a:spcPct val="0"/>
        </a:spcBef>
        <a:spcAft>
          <a:spcPct val="0"/>
        </a:spcAft>
        <a:defRPr b="1">
          <a:solidFill>
            <a:schemeClr val="tx1"/>
          </a:solidFill>
          <a:latin typeface="+mn-lt"/>
          <a:ea typeface="+mn-ea"/>
          <a:cs typeface="+mn-cs"/>
          <a:sym typeface="Tipo de letra del sistema Fina" charset="0"/>
        </a:defRPr>
      </a:lvl7pPr>
      <a:lvl8pPr marL="1371600" algn="ctr" rtl="0" fontAlgn="base">
        <a:spcBef>
          <a:spcPct val="0"/>
        </a:spcBef>
        <a:spcAft>
          <a:spcPct val="0"/>
        </a:spcAft>
        <a:defRPr b="1">
          <a:solidFill>
            <a:schemeClr val="tx1"/>
          </a:solidFill>
          <a:latin typeface="+mn-lt"/>
          <a:ea typeface="+mn-ea"/>
          <a:cs typeface="+mn-cs"/>
          <a:sym typeface="Tipo de letra del sistema Fina" charset="0"/>
        </a:defRPr>
      </a:lvl8pPr>
      <a:lvl9pPr marL="1828800" algn="ctr" rtl="0" fontAlgn="base">
        <a:spcBef>
          <a:spcPct val="0"/>
        </a:spcBef>
        <a:spcAft>
          <a:spcPct val="0"/>
        </a:spcAft>
        <a:defRPr b="1">
          <a:solidFill>
            <a:schemeClr val="tx1"/>
          </a:solidFill>
          <a:latin typeface="+mn-lt"/>
          <a:ea typeface="+mn-ea"/>
          <a:cs typeface="+mn-cs"/>
          <a:sym typeface="Tipo de letra del sistema Fina" charset="0"/>
        </a:defRPr>
      </a:lvl9pPr>
    </p:bodyStyle>
    <p:otherStyle>
      <a:defPPr>
        <a:defRPr lang="ja-JP"/>
      </a:defPPr>
      <a:lvl1pPr marL="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304800" y="1739900"/>
            <a:ext cx="4394200" cy="1981200"/>
          </a:xfrm>
          <a:prstGeom prst="rect">
            <a:avLst/>
          </a:prstGeom>
          <a:noFill/>
          <a:ln>
            <a:noFill/>
          </a:ln>
          <a:effectLst>
            <a:outerShdw blurRad="25400" dist="12699" dir="16200000" algn="ctr" rotWithShape="0">
              <a:schemeClr val="bg2">
                <a:alpha val="74997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ja-JP">
                <a:sym typeface="Tipo de letra del sistema Fina" charset="0"/>
              </a:rPr>
              <a:t>Click to edit Master title style</a:t>
            </a:r>
          </a:p>
        </p:txBody>
      </p:sp>
      <p:sp>
        <p:nvSpPr>
          <p:cNvPr id="5122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304800" y="3797300"/>
            <a:ext cx="4394200" cy="1778000"/>
          </a:xfrm>
          <a:prstGeom prst="rect">
            <a:avLst/>
          </a:prstGeom>
          <a:noFill/>
          <a:ln>
            <a:noFill/>
          </a:ln>
          <a:effectLst>
            <a:outerShdw blurRad="25400" dist="12699" dir="16200000" algn="ctr" rotWithShape="0">
              <a:schemeClr val="bg2">
                <a:alpha val="74997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ja-JP">
                <a:sym typeface="Tipo de letra del sistema Fina" charset="0"/>
              </a:rPr>
              <a:t>Click to edit Master text styles</a:t>
            </a:r>
          </a:p>
          <a:p>
            <a:pPr lvl="1"/>
            <a:r>
              <a:rPr lang="en-US" altLang="ja-JP">
                <a:sym typeface="Tipo de letra del sistema Fina" charset="0"/>
              </a:rPr>
              <a:t>Second level</a:t>
            </a:r>
          </a:p>
          <a:p>
            <a:pPr lvl="2"/>
            <a:r>
              <a:rPr lang="en-US" altLang="ja-JP">
                <a:sym typeface="Tipo de letra del sistema Fina" charset="0"/>
              </a:rPr>
              <a:t>Third level</a:t>
            </a:r>
          </a:p>
          <a:p>
            <a:pPr lvl="3"/>
            <a:r>
              <a:rPr lang="en-US" altLang="ja-JP">
                <a:sym typeface="Tipo de letra del sistema Fina" charset="0"/>
              </a:rPr>
              <a:t>Fourth level</a:t>
            </a:r>
          </a:p>
          <a:p>
            <a:pPr lvl="4"/>
            <a:r>
              <a:rPr lang="en-US" altLang="ja-JP">
                <a:sym typeface="Tipo de letra del sistema Fina" charset="0"/>
              </a:rPr>
              <a:t>Fifth level</a:t>
            </a: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704" r:id="rId1"/>
    <p:sldLayoutId id="2147483705" r:id="rId2"/>
    <p:sldLayoutId id="2147483706" r:id="rId3"/>
    <p:sldLayoutId id="2147483707" r:id="rId4"/>
    <p:sldLayoutId id="2147483708" r:id="rId5"/>
    <p:sldLayoutId id="2147483709" r:id="rId6"/>
    <p:sldLayoutId id="2147483710" r:id="rId7"/>
    <p:sldLayoutId id="2147483711" r:id="rId8"/>
    <p:sldLayoutId id="2147483712" r:id="rId9"/>
    <p:sldLayoutId id="2147483713" r:id="rId10"/>
    <p:sldLayoutId id="2147483714" r:id="rId11"/>
  </p:sldLayoutIdLst>
  <p:transition/>
  <p:txStyles>
    <p:titleStyle>
      <a:lvl1pPr algn="ctr" rtl="0" eaLnBrk="0" fontAlgn="base" hangingPunct="0">
        <a:spcBef>
          <a:spcPct val="0"/>
        </a:spcBef>
        <a:spcAft>
          <a:spcPct val="0"/>
        </a:spcAft>
        <a:defRPr sz="5200" b="1">
          <a:solidFill>
            <a:schemeClr val="tx1"/>
          </a:solidFill>
          <a:latin typeface="+mj-lt"/>
          <a:ea typeface="+mj-ea"/>
          <a:cs typeface="+mj-cs"/>
          <a:sym typeface="Tipo de letra del sistema Fina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200" b="1">
          <a:solidFill>
            <a:schemeClr val="tx1"/>
          </a:solidFill>
          <a:latin typeface="Tipo de letra del sistema Fina" charset="0"/>
          <a:ea typeface="ヒラギノ角ゴ ProN W6" charset="0"/>
          <a:cs typeface="ヒラギノ角ゴ ProN W6" charset="0"/>
          <a:sym typeface="Tipo de letra del sistema Fina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200" b="1">
          <a:solidFill>
            <a:schemeClr val="tx1"/>
          </a:solidFill>
          <a:latin typeface="Tipo de letra del sistema Fina" charset="0"/>
          <a:ea typeface="ヒラギノ角ゴ ProN W6" charset="0"/>
          <a:cs typeface="ヒラギノ角ゴ ProN W6" charset="0"/>
          <a:sym typeface="Tipo de letra del sistema Fina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200" b="1">
          <a:solidFill>
            <a:schemeClr val="tx1"/>
          </a:solidFill>
          <a:latin typeface="Tipo de letra del sistema Fina" charset="0"/>
          <a:ea typeface="ヒラギノ角ゴ ProN W6" charset="0"/>
          <a:cs typeface="ヒラギノ角ゴ ProN W6" charset="0"/>
          <a:sym typeface="Tipo de letra del sistema Fina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200" b="1">
          <a:solidFill>
            <a:schemeClr val="tx1"/>
          </a:solidFill>
          <a:latin typeface="Tipo de letra del sistema Fina" charset="0"/>
          <a:ea typeface="ヒラギノ角ゴ ProN W6" charset="0"/>
          <a:cs typeface="ヒラギノ角ゴ ProN W6" charset="0"/>
          <a:sym typeface="Tipo de letra del sistema Fina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5200" b="1">
          <a:solidFill>
            <a:schemeClr val="tx1"/>
          </a:solidFill>
          <a:latin typeface="Tipo de letra del sistema Fina" charset="0"/>
          <a:ea typeface="ヒラギノ角ゴ ProN W6" charset="0"/>
          <a:cs typeface="ヒラギノ角ゴ ProN W6" charset="0"/>
          <a:sym typeface="Tipo de letra del sistema Fina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5200" b="1">
          <a:solidFill>
            <a:schemeClr val="tx1"/>
          </a:solidFill>
          <a:latin typeface="Tipo de letra del sistema Fina" charset="0"/>
          <a:ea typeface="ヒラギノ角ゴ ProN W6" charset="0"/>
          <a:cs typeface="ヒラギノ角ゴ ProN W6" charset="0"/>
          <a:sym typeface="Tipo de letra del sistema Fina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5200" b="1">
          <a:solidFill>
            <a:schemeClr val="tx1"/>
          </a:solidFill>
          <a:latin typeface="Tipo de letra del sistema Fina" charset="0"/>
          <a:ea typeface="ヒラギノ角ゴ ProN W6" charset="0"/>
          <a:cs typeface="ヒラギノ角ゴ ProN W6" charset="0"/>
          <a:sym typeface="Tipo de letra del sistema Fina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5200" b="1">
          <a:solidFill>
            <a:schemeClr val="tx1"/>
          </a:solidFill>
          <a:latin typeface="Tipo de letra del sistema Fina" charset="0"/>
          <a:ea typeface="ヒラギノ角ゴ ProN W6" charset="0"/>
          <a:cs typeface="ヒラギノ角ゴ ProN W6" charset="0"/>
          <a:sym typeface="Tipo de letra del sistema Fina" charset="0"/>
        </a:defRPr>
      </a:lvl9pPr>
    </p:titleStyle>
    <p:bodyStyle>
      <a:lvl1pPr marL="342900" indent="-342900" algn="ctr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+mn-lt"/>
          <a:ea typeface="+mn-ea"/>
          <a:cs typeface="+mn-cs"/>
          <a:sym typeface="Tipo de letra del sistema Fina" charset="0"/>
        </a:defRPr>
      </a:lvl1pPr>
      <a:lvl2pPr marL="742950" indent="-285750" algn="ctr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+mn-lt"/>
          <a:ea typeface="+mn-ea"/>
          <a:cs typeface="+mn-cs"/>
          <a:sym typeface="Tipo de letra del sistema Fina" charset="0"/>
        </a:defRPr>
      </a:lvl2pPr>
      <a:lvl3pPr marL="1143000" indent="-228600" algn="ctr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+mn-lt"/>
          <a:ea typeface="+mn-ea"/>
          <a:cs typeface="+mn-cs"/>
          <a:sym typeface="Tipo de letra del sistema Fina" charset="0"/>
        </a:defRPr>
      </a:lvl3pPr>
      <a:lvl4pPr marL="1600200" indent="-228600" algn="ctr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+mn-lt"/>
          <a:ea typeface="+mn-ea"/>
          <a:cs typeface="+mn-cs"/>
          <a:sym typeface="Tipo de letra del sistema Fina" charset="0"/>
        </a:defRPr>
      </a:lvl4pPr>
      <a:lvl5pPr marL="2057400" indent="-228600" algn="ctr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+mn-lt"/>
          <a:ea typeface="+mn-ea"/>
          <a:cs typeface="+mn-cs"/>
          <a:sym typeface="Tipo de letra del sistema Fina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+mn-lt"/>
          <a:ea typeface="+mn-ea"/>
          <a:cs typeface="+mn-cs"/>
          <a:sym typeface="Tipo de letra del sistema Fina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+mn-lt"/>
          <a:ea typeface="+mn-ea"/>
          <a:cs typeface="+mn-cs"/>
          <a:sym typeface="Tipo de letra del sistema Fina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+mn-lt"/>
          <a:ea typeface="+mn-ea"/>
          <a:cs typeface="+mn-cs"/>
          <a:sym typeface="Tipo de letra del sistema Fina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+mn-lt"/>
          <a:ea typeface="+mn-ea"/>
          <a:cs typeface="+mn-cs"/>
          <a:sym typeface="Tipo de letra del sistema Fina" charset="0"/>
        </a:defRPr>
      </a:lvl9pPr>
    </p:bodyStyle>
    <p:otherStyle>
      <a:defPPr>
        <a:defRPr lang="ja-JP"/>
      </a:defPPr>
      <a:lvl1pPr marL="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1320800" y="990600"/>
            <a:ext cx="6515100" cy="1206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38100" tIns="38100" rIns="38100" bIns="381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ja-JP">
                <a:sym typeface="Tipo de letra del sistema Fina" charset="0"/>
              </a:rPr>
              <a:t>Click to edit Master title style</a:t>
            </a:r>
          </a:p>
        </p:txBody>
      </p:sp>
      <p:sp>
        <p:nvSpPr>
          <p:cNvPr id="614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1016000" y="2197100"/>
            <a:ext cx="3263900" cy="3975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38100" tIns="38100" rIns="38100" bIns="381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ja-JP">
                <a:sym typeface="Bradley Hand Bold" charset="0"/>
              </a:rPr>
              <a:t>Click to edit Master text styles</a:t>
            </a:r>
          </a:p>
          <a:p>
            <a:pPr lvl="1"/>
            <a:r>
              <a:rPr lang="en-US" altLang="ja-JP">
                <a:sym typeface="Bradley Hand Bold" charset="0"/>
              </a:rPr>
              <a:t>Second level</a:t>
            </a:r>
          </a:p>
          <a:p>
            <a:pPr lvl="2"/>
            <a:r>
              <a:rPr lang="en-US" altLang="ja-JP">
                <a:sym typeface="Bradley Hand Bold" charset="0"/>
              </a:rPr>
              <a:t>Third level</a:t>
            </a:r>
          </a:p>
          <a:p>
            <a:pPr lvl="3"/>
            <a:r>
              <a:rPr lang="en-US" altLang="ja-JP">
                <a:sym typeface="Bradley Hand Bold" charset="0"/>
              </a:rPr>
              <a:t>Fourth level</a:t>
            </a:r>
          </a:p>
          <a:p>
            <a:pPr lvl="4"/>
            <a:r>
              <a:rPr lang="en-US" altLang="ja-JP">
                <a:sym typeface="Bradley Hand Bold" charset="0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</p:sldLayoutIdLst>
  <p:transition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3B3B3E"/>
          </a:solidFill>
          <a:latin typeface="+mj-lt"/>
          <a:ea typeface="+mj-ea"/>
          <a:cs typeface="+mj-cs"/>
          <a:sym typeface="Tipo de letra del sistema Fina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3B3B3E"/>
          </a:solidFill>
          <a:latin typeface="Tipo de letra del sistema Fina" charset="0"/>
          <a:ea typeface="ヒラギノ角ゴ ProN W6" charset="0"/>
          <a:cs typeface="ヒラギノ角ゴ ProN W6" charset="0"/>
          <a:sym typeface="Tipo de letra del sistema Fina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3B3B3E"/>
          </a:solidFill>
          <a:latin typeface="Tipo de letra del sistema Fina" charset="0"/>
          <a:ea typeface="ヒラギノ角ゴ ProN W6" charset="0"/>
          <a:cs typeface="ヒラギノ角ゴ ProN W6" charset="0"/>
          <a:sym typeface="Tipo de letra del sistema Fina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3B3B3E"/>
          </a:solidFill>
          <a:latin typeface="Tipo de letra del sistema Fina" charset="0"/>
          <a:ea typeface="ヒラギノ角ゴ ProN W6" charset="0"/>
          <a:cs typeface="ヒラギノ角ゴ ProN W6" charset="0"/>
          <a:sym typeface="Tipo de letra del sistema Fina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3B3B3E"/>
          </a:solidFill>
          <a:latin typeface="Tipo de letra del sistema Fina" charset="0"/>
          <a:ea typeface="ヒラギノ角ゴ ProN W6" charset="0"/>
          <a:cs typeface="ヒラギノ角ゴ ProN W6" charset="0"/>
          <a:sym typeface="Tipo de letra del sistema Fina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 b="1">
          <a:solidFill>
            <a:srgbClr val="3B3B3E"/>
          </a:solidFill>
          <a:latin typeface="Tipo de letra del sistema Fina" charset="0"/>
          <a:ea typeface="ヒラギノ角ゴ ProN W6" charset="0"/>
          <a:cs typeface="ヒラギノ角ゴ ProN W6" charset="0"/>
          <a:sym typeface="Tipo de letra del sistema Fina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 b="1">
          <a:solidFill>
            <a:srgbClr val="3B3B3E"/>
          </a:solidFill>
          <a:latin typeface="Tipo de letra del sistema Fina" charset="0"/>
          <a:ea typeface="ヒラギノ角ゴ ProN W6" charset="0"/>
          <a:cs typeface="ヒラギノ角ゴ ProN W6" charset="0"/>
          <a:sym typeface="Tipo de letra del sistema Fina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 b="1">
          <a:solidFill>
            <a:srgbClr val="3B3B3E"/>
          </a:solidFill>
          <a:latin typeface="Tipo de letra del sistema Fina" charset="0"/>
          <a:ea typeface="ヒラギノ角ゴ ProN W6" charset="0"/>
          <a:cs typeface="ヒラギノ角ゴ ProN W6" charset="0"/>
          <a:sym typeface="Tipo de letra del sistema Fina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 b="1">
          <a:solidFill>
            <a:srgbClr val="3B3B3E"/>
          </a:solidFill>
          <a:latin typeface="Tipo de letra del sistema Fina" charset="0"/>
          <a:ea typeface="ヒラギノ角ゴ ProN W6" charset="0"/>
          <a:cs typeface="ヒラギノ角ゴ ProN W6" charset="0"/>
          <a:sym typeface="Tipo de letra del sistema Fina" charset="0"/>
        </a:defRPr>
      </a:lvl9pPr>
    </p:titleStyle>
    <p:bodyStyle>
      <a:lvl1pPr marL="568325" indent="-441325" algn="l" rtl="0" eaLnBrk="0" fontAlgn="base" hangingPunct="0">
        <a:spcBef>
          <a:spcPts val="2400"/>
        </a:spcBef>
        <a:spcAft>
          <a:spcPct val="0"/>
        </a:spcAft>
        <a:buSzPct val="77000"/>
        <a:buChar char="•"/>
        <a:defRPr kumimoji="1" sz="2000">
          <a:solidFill>
            <a:schemeClr val="tx1"/>
          </a:solidFill>
          <a:latin typeface="+mn-lt"/>
          <a:ea typeface="+mn-ea"/>
          <a:cs typeface="+mn-cs"/>
          <a:sym typeface="Bradley Hand Bold" charset="0"/>
        </a:defRPr>
      </a:lvl1pPr>
      <a:lvl2pPr marL="1065213" indent="-442913" algn="l" rtl="0" eaLnBrk="0" fontAlgn="base" hangingPunct="0">
        <a:spcBef>
          <a:spcPts val="2400"/>
        </a:spcBef>
        <a:spcAft>
          <a:spcPct val="0"/>
        </a:spcAft>
        <a:buSzPct val="77000"/>
        <a:buChar char="•"/>
        <a:defRPr kumimoji="1" sz="2000">
          <a:solidFill>
            <a:schemeClr val="tx1"/>
          </a:solidFill>
          <a:latin typeface="+mn-lt"/>
          <a:ea typeface="+mn-ea"/>
          <a:cs typeface="+mn-cs"/>
          <a:sym typeface="Bradley Hand Bold" charset="0"/>
        </a:defRPr>
      </a:lvl2pPr>
      <a:lvl3pPr marL="1541463" indent="-442913" algn="l" rtl="0" eaLnBrk="0" fontAlgn="base" hangingPunct="0">
        <a:spcBef>
          <a:spcPts val="2400"/>
        </a:spcBef>
        <a:spcAft>
          <a:spcPct val="0"/>
        </a:spcAft>
        <a:buSzPct val="77000"/>
        <a:buChar char="•"/>
        <a:defRPr kumimoji="1" sz="2000">
          <a:solidFill>
            <a:schemeClr val="tx1"/>
          </a:solidFill>
          <a:latin typeface="+mn-lt"/>
          <a:ea typeface="+mn-ea"/>
          <a:cs typeface="+mn-cs"/>
          <a:sym typeface="Bradley Hand Bold" charset="0"/>
        </a:defRPr>
      </a:lvl3pPr>
      <a:lvl4pPr marL="2028825" indent="-441325" algn="l" rtl="0" eaLnBrk="0" fontAlgn="base" hangingPunct="0">
        <a:spcBef>
          <a:spcPts val="2400"/>
        </a:spcBef>
        <a:spcAft>
          <a:spcPct val="0"/>
        </a:spcAft>
        <a:buSzPct val="77000"/>
        <a:buChar char="•"/>
        <a:defRPr kumimoji="1" sz="2000">
          <a:solidFill>
            <a:schemeClr val="tx1"/>
          </a:solidFill>
          <a:latin typeface="+mn-lt"/>
          <a:ea typeface="+mn-ea"/>
          <a:cs typeface="+mn-cs"/>
          <a:sym typeface="Bradley Hand Bold" charset="0"/>
        </a:defRPr>
      </a:lvl4pPr>
      <a:lvl5pPr marL="2511425" indent="-441325" algn="l" rtl="0" eaLnBrk="0" fontAlgn="base" hangingPunct="0">
        <a:spcBef>
          <a:spcPts val="2400"/>
        </a:spcBef>
        <a:spcAft>
          <a:spcPct val="0"/>
        </a:spcAft>
        <a:buSzPct val="77000"/>
        <a:buChar char="•"/>
        <a:defRPr kumimoji="1" sz="2000">
          <a:solidFill>
            <a:schemeClr val="tx1"/>
          </a:solidFill>
          <a:latin typeface="+mn-lt"/>
          <a:ea typeface="+mn-ea"/>
          <a:cs typeface="+mn-cs"/>
          <a:sym typeface="Bradley Hand Bold" charset="0"/>
        </a:defRPr>
      </a:lvl5pPr>
      <a:lvl6pPr marL="2968625" indent="-441325" algn="l" rtl="0" fontAlgn="base">
        <a:spcBef>
          <a:spcPts val="2400"/>
        </a:spcBef>
        <a:spcAft>
          <a:spcPct val="0"/>
        </a:spcAft>
        <a:buSzPct val="77000"/>
        <a:buChar char="•"/>
        <a:defRPr sz="2000">
          <a:solidFill>
            <a:schemeClr val="tx1"/>
          </a:solidFill>
          <a:latin typeface="+mn-lt"/>
          <a:ea typeface="+mn-ea"/>
          <a:cs typeface="+mn-cs"/>
          <a:sym typeface="Bradley Hand Bold" charset="0"/>
        </a:defRPr>
      </a:lvl6pPr>
      <a:lvl7pPr marL="3425825" indent="-441325" algn="l" rtl="0" fontAlgn="base">
        <a:spcBef>
          <a:spcPts val="2400"/>
        </a:spcBef>
        <a:spcAft>
          <a:spcPct val="0"/>
        </a:spcAft>
        <a:buSzPct val="77000"/>
        <a:buChar char="•"/>
        <a:defRPr sz="2000">
          <a:solidFill>
            <a:schemeClr val="tx1"/>
          </a:solidFill>
          <a:latin typeface="+mn-lt"/>
          <a:ea typeface="+mn-ea"/>
          <a:cs typeface="+mn-cs"/>
          <a:sym typeface="Bradley Hand Bold" charset="0"/>
        </a:defRPr>
      </a:lvl7pPr>
      <a:lvl8pPr marL="3883025" indent="-441325" algn="l" rtl="0" fontAlgn="base">
        <a:spcBef>
          <a:spcPts val="2400"/>
        </a:spcBef>
        <a:spcAft>
          <a:spcPct val="0"/>
        </a:spcAft>
        <a:buSzPct val="77000"/>
        <a:buChar char="•"/>
        <a:defRPr sz="2000">
          <a:solidFill>
            <a:schemeClr val="tx1"/>
          </a:solidFill>
          <a:latin typeface="+mn-lt"/>
          <a:ea typeface="+mn-ea"/>
          <a:cs typeface="+mn-cs"/>
          <a:sym typeface="Bradley Hand Bold" charset="0"/>
        </a:defRPr>
      </a:lvl8pPr>
      <a:lvl9pPr marL="4340225" indent="-441325" algn="l" rtl="0" fontAlgn="base">
        <a:spcBef>
          <a:spcPts val="2400"/>
        </a:spcBef>
        <a:spcAft>
          <a:spcPct val="0"/>
        </a:spcAft>
        <a:buSzPct val="77000"/>
        <a:buChar char="•"/>
        <a:defRPr sz="2000">
          <a:solidFill>
            <a:schemeClr val="tx1"/>
          </a:solidFill>
          <a:latin typeface="+mn-lt"/>
          <a:ea typeface="+mn-ea"/>
          <a:cs typeface="+mn-cs"/>
          <a:sym typeface="Bradley Hand Bold" charset="0"/>
        </a:defRPr>
      </a:lvl9pPr>
    </p:bodyStyle>
    <p:otherStyle>
      <a:defPPr>
        <a:defRPr lang="ja-JP"/>
      </a:defPPr>
      <a:lvl1pPr marL="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1320800" y="990600"/>
            <a:ext cx="6515100" cy="1206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38100" tIns="38100" rIns="38100" bIns="381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ja-JP">
                <a:sym typeface="Tipo de letra del sistema Fina" charset="0"/>
              </a:rPr>
              <a:t>Click to edit Master title style</a:t>
            </a:r>
          </a:p>
        </p:txBody>
      </p:sp>
      <p:sp>
        <p:nvSpPr>
          <p:cNvPr id="7170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889000" y="2197100"/>
            <a:ext cx="7366000" cy="3975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ja-JP">
                <a:sym typeface="Bradley Hand Bold" charset="0"/>
              </a:rPr>
              <a:t>Click to edit Master text styles</a:t>
            </a:r>
          </a:p>
          <a:p>
            <a:pPr lvl="1"/>
            <a:r>
              <a:rPr lang="en-US" altLang="ja-JP">
                <a:sym typeface="Bradley Hand Bold" charset="0"/>
              </a:rPr>
              <a:t>Second level</a:t>
            </a:r>
          </a:p>
          <a:p>
            <a:pPr lvl="2"/>
            <a:r>
              <a:rPr lang="en-US" altLang="ja-JP">
                <a:sym typeface="Bradley Hand Bold" charset="0"/>
              </a:rPr>
              <a:t>Third level</a:t>
            </a:r>
          </a:p>
          <a:p>
            <a:pPr lvl="3"/>
            <a:r>
              <a:rPr lang="en-US" altLang="ja-JP">
                <a:sym typeface="Bradley Hand Bold" charset="0"/>
              </a:rPr>
              <a:t>Fourth level</a:t>
            </a:r>
          </a:p>
          <a:p>
            <a:pPr lvl="4"/>
            <a:r>
              <a:rPr lang="en-US" altLang="ja-JP">
                <a:sym typeface="Bradley Hand Bold" charset="0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</p:sldLayoutIdLst>
  <p:transition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3B3B3E"/>
          </a:solidFill>
          <a:latin typeface="+mj-lt"/>
          <a:ea typeface="+mj-ea"/>
          <a:cs typeface="+mj-cs"/>
          <a:sym typeface="Tipo de letra del sistema Fina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3B3B3E"/>
          </a:solidFill>
          <a:latin typeface="Tipo de letra del sistema Fina" charset="0"/>
          <a:ea typeface="ヒラギノ角ゴ ProN W6" charset="0"/>
          <a:cs typeface="ヒラギノ角ゴ ProN W6" charset="0"/>
          <a:sym typeface="Tipo de letra del sistema Fina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3B3B3E"/>
          </a:solidFill>
          <a:latin typeface="Tipo de letra del sistema Fina" charset="0"/>
          <a:ea typeface="ヒラギノ角ゴ ProN W6" charset="0"/>
          <a:cs typeface="ヒラギノ角ゴ ProN W6" charset="0"/>
          <a:sym typeface="Tipo de letra del sistema Fina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3B3B3E"/>
          </a:solidFill>
          <a:latin typeface="Tipo de letra del sistema Fina" charset="0"/>
          <a:ea typeface="ヒラギノ角ゴ ProN W6" charset="0"/>
          <a:cs typeface="ヒラギノ角ゴ ProN W6" charset="0"/>
          <a:sym typeface="Tipo de letra del sistema Fina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3B3B3E"/>
          </a:solidFill>
          <a:latin typeface="Tipo de letra del sistema Fina" charset="0"/>
          <a:ea typeface="ヒラギノ角ゴ ProN W6" charset="0"/>
          <a:cs typeface="ヒラギノ角ゴ ProN W6" charset="0"/>
          <a:sym typeface="Tipo de letra del sistema Fina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 b="1">
          <a:solidFill>
            <a:srgbClr val="3B3B3E"/>
          </a:solidFill>
          <a:latin typeface="Tipo de letra del sistema Fina" charset="0"/>
          <a:ea typeface="ヒラギノ角ゴ ProN W6" charset="0"/>
          <a:cs typeface="ヒラギノ角ゴ ProN W6" charset="0"/>
          <a:sym typeface="Tipo de letra del sistema Fina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 b="1">
          <a:solidFill>
            <a:srgbClr val="3B3B3E"/>
          </a:solidFill>
          <a:latin typeface="Tipo de letra del sistema Fina" charset="0"/>
          <a:ea typeface="ヒラギノ角ゴ ProN W6" charset="0"/>
          <a:cs typeface="ヒラギノ角ゴ ProN W6" charset="0"/>
          <a:sym typeface="Tipo de letra del sistema Fina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 b="1">
          <a:solidFill>
            <a:srgbClr val="3B3B3E"/>
          </a:solidFill>
          <a:latin typeface="Tipo de letra del sistema Fina" charset="0"/>
          <a:ea typeface="ヒラギノ角ゴ ProN W6" charset="0"/>
          <a:cs typeface="ヒラギノ角ゴ ProN W6" charset="0"/>
          <a:sym typeface="Tipo de letra del sistema Fina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 b="1">
          <a:solidFill>
            <a:srgbClr val="3B3B3E"/>
          </a:solidFill>
          <a:latin typeface="Tipo de letra del sistema Fina" charset="0"/>
          <a:ea typeface="ヒラギノ角ゴ ProN W6" charset="0"/>
          <a:cs typeface="ヒラギノ角ゴ ProN W6" charset="0"/>
          <a:sym typeface="Tipo de letra del sistema Fina" charset="0"/>
        </a:defRPr>
      </a:lvl9pPr>
    </p:titleStyle>
    <p:bodyStyle>
      <a:lvl1pPr marL="568325" indent="-441325" algn="l" rtl="0" eaLnBrk="0" fontAlgn="base" hangingPunct="0">
        <a:spcBef>
          <a:spcPts val="2400"/>
        </a:spcBef>
        <a:spcAft>
          <a:spcPct val="0"/>
        </a:spcAft>
        <a:buSzPct val="77000"/>
        <a:buChar char="•"/>
        <a:defRPr kumimoji="1" sz="2000">
          <a:solidFill>
            <a:schemeClr val="tx1"/>
          </a:solidFill>
          <a:latin typeface="+mn-lt"/>
          <a:ea typeface="+mn-ea"/>
          <a:cs typeface="+mn-cs"/>
          <a:sym typeface="Bradley Hand Bold" charset="0"/>
        </a:defRPr>
      </a:lvl1pPr>
      <a:lvl2pPr marL="1065213" indent="-442913" algn="l" rtl="0" eaLnBrk="0" fontAlgn="base" hangingPunct="0">
        <a:spcBef>
          <a:spcPts val="2400"/>
        </a:spcBef>
        <a:spcAft>
          <a:spcPct val="0"/>
        </a:spcAft>
        <a:buSzPct val="77000"/>
        <a:buChar char="•"/>
        <a:defRPr kumimoji="1" sz="2000">
          <a:solidFill>
            <a:schemeClr val="tx1"/>
          </a:solidFill>
          <a:latin typeface="+mn-lt"/>
          <a:ea typeface="+mn-ea"/>
          <a:cs typeface="+mn-cs"/>
          <a:sym typeface="Bradley Hand Bold" charset="0"/>
        </a:defRPr>
      </a:lvl2pPr>
      <a:lvl3pPr marL="1541463" indent="-442913" algn="l" rtl="0" eaLnBrk="0" fontAlgn="base" hangingPunct="0">
        <a:spcBef>
          <a:spcPts val="2400"/>
        </a:spcBef>
        <a:spcAft>
          <a:spcPct val="0"/>
        </a:spcAft>
        <a:buSzPct val="77000"/>
        <a:buChar char="•"/>
        <a:defRPr kumimoji="1" sz="2000">
          <a:solidFill>
            <a:schemeClr val="tx1"/>
          </a:solidFill>
          <a:latin typeface="+mn-lt"/>
          <a:ea typeface="+mn-ea"/>
          <a:cs typeface="+mn-cs"/>
          <a:sym typeface="Bradley Hand Bold" charset="0"/>
        </a:defRPr>
      </a:lvl3pPr>
      <a:lvl4pPr marL="2028825" indent="-441325" algn="l" rtl="0" eaLnBrk="0" fontAlgn="base" hangingPunct="0">
        <a:spcBef>
          <a:spcPts val="2400"/>
        </a:spcBef>
        <a:spcAft>
          <a:spcPct val="0"/>
        </a:spcAft>
        <a:buSzPct val="77000"/>
        <a:buChar char="•"/>
        <a:defRPr kumimoji="1" sz="2000">
          <a:solidFill>
            <a:schemeClr val="tx1"/>
          </a:solidFill>
          <a:latin typeface="+mn-lt"/>
          <a:ea typeface="+mn-ea"/>
          <a:cs typeface="+mn-cs"/>
          <a:sym typeface="Bradley Hand Bold" charset="0"/>
        </a:defRPr>
      </a:lvl4pPr>
      <a:lvl5pPr marL="2511425" indent="-441325" algn="l" rtl="0" eaLnBrk="0" fontAlgn="base" hangingPunct="0">
        <a:spcBef>
          <a:spcPts val="2400"/>
        </a:spcBef>
        <a:spcAft>
          <a:spcPct val="0"/>
        </a:spcAft>
        <a:buSzPct val="77000"/>
        <a:buChar char="•"/>
        <a:defRPr kumimoji="1" sz="2000">
          <a:solidFill>
            <a:schemeClr val="tx1"/>
          </a:solidFill>
          <a:latin typeface="+mn-lt"/>
          <a:ea typeface="+mn-ea"/>
          <a:cs typeface="+mn-cs"/>
          <a:sym typeface="Bradley Hand Bold" charset="0"/>
        </a:defRPr>
      </a:lvl5pPr>
      <a:lvl6pPr marL="2968625" indent="-441325" algn="l" rtl="0" fontAlgn="base">
        <a:spcBef>
          <a:spcPts val="2400"/>
        </a:spcBef>
        <a:spcAft>
          <a:spcPct val="0"/>
        </a:spcAft>
        <a:buSzPct val="77000"/>
        <a:buChar char="•"/>
        <a:defRPr sz="2000">
          <a:solidFill>
            <a:schemeClr val="tx1"/>
          </a:solidFill>
          <a:latin typeface="+mn-lt"/>
          <a:ea typeface="+mn-ea"/>
          <a:cs typeface="+mn-cs"/>
          <a:sym typeface="Bradley Hand Bold" charset="0"/>
        </a:defRPr>
      </a:lvl6pPr>
      <a:lvl7pPr marL="3425825" indent="-441325" algn="l" rtl="0" fontAlgn="base">
        <a:spcBef>
          <a:spcPts val="2400"/>
        </a:spcBef>
        <a:spcAft>
          <a:spcPct val="0"/>
        </a:spcAft>
        <a:buSzPct val="77000"/>
        <a:buChar char="•"/>
        <a:defRPr sz="2000">
          <a:solidFill>
            <a:schemeClr val="tx1"/>
          </a:solidFill>
          <a:latin typeface="+mn-lt"/>
          <a:ea typeface="+mn-ea"/>
          <a:cs typeface="+mn-cs"/>
          <a:sym typeface="Bradley Hand Bold" charset="0"/>
        </a:defRPr>
      </a:lvl7pPr>
      <a:lvl8pPr marL="3883025" indent="-441325" algn="l" rtl="0" fontAlgn="base">
        <a:spcBef>
          <a:spcPts val="2400"/>
        </a:spcBef>
        <a:spcAft>
          <a:spcPct val="0"/>
        </a:spcAft>
        <a:buSzPct val="77000"/>
        <a:buChar char="•"/>
        <a:defRPr sz="2000">
          <a:solidFill>
            <a:schemeClr val="tx1"/>
          </a:solidFill>
          <a:latin typeface="+mn-lt"/>
          <a:ea typeface="+mn-ea"/>
          <a:cs typeface="+mn-cs"/>
          <a:sym typeface="Bradley Hand Bold" charset="0"/>
        </a:defRPr>
      </a:lvl8pPr>
      <a:lvl9pPr marL="4340225" indent="-441325" algn="l" rtl="0" fontAlgn="base">
        <a:spcBef>
          <a:spcPts val="2400"/>
        </a:spcBef>
        <a:spcAft>
          <a:spcPct val="0"/>
        </a:spcAft>
        <a:buSzPct val="77000"/>
        <a:buChar char="•"/>
        <a:defRPr sz="2000">
          <a:solidFill>
            <a:schemeClr val="tx1"/>
          </a:solidFill>
          <a:latin typeface="+mn-lt"/>
          <a:ea typeface="+mn-ea"/>
          <a:cs typeface="+mn-cs"/>
          <a:sym typeface="Bradley Hand Bold" charset="0"/>
        </a:defRPr>
      </a:lvl9pPr>
    </p:bodyStyle>
    <p:otherStyle>
      <a:defPPr>
        <a:defRPr lang="ja-JP"/>
      </a:defPPr>
      <a:lvl1pPr marL="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1320800" y="990600"/>
            <a:ext cx="6515100" cy="1206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38100" tIns="38100" rIns="38100" bIns="381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ja-JP">
                <a:sym typeface="Tipo de letra del sistema Fina" charset="0"/>
              </a:rPr>
              <a:t>Click to edit Master title style</a:t>
            </a:r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1016000" y="2197100"/>
            <a:ext cx="3263900" cy="3975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38100" tIns="38100" rIns="38100" bIns="381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ja-JP">
                <a:sym typeface="Bradley Hand Bold" charset="0"/>
              </a:rPr>
              <a:t>Click to edit Master text styles</a:t>
            </a:r>
          </a:p>
          <a:p>
            <a:pPr lvl="1"/>
            <a:r>
              <a:rPr lang="en-US" altLang="ja-JP">
                <a:sym typeface="Bradley Hand Bold" charset="0"/>
              </a:rPr>
              <a:t>Second level</a:t>
            </a:r>
          </a:p>
          <a:p>
            <a:pPr lvl="2"/>
            <a:r>
              <a:rPr lang="en-US" altLang="ja-JP">
                <a:sym typeface="Bradley Hand Bold" charset="0"/>
              </a:rPr>
              <a:t>Third level</a:t>
            </a:r>
          </a:p>
          <a:p>
            <a:pPr lvl="3"/>
            <a:r>
              <a:rPr lang="en-US" altLang="ja-JP">
                <a:sym typeface="Bradley Hand Bold" charset="0"/>
              </a:rPr>
              <a:t>Fourth level</a:t>
            </a:r>
          </a:p>
          <a:p>
            <a:pPr lvl="4"/>
            <a:r>
              <a:rPr lang="en-US" altLang="ja-JP">
                <a:sym typeface="Bradley Hand Bold" charset="0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  <p:sldLayoutId id="2147483738" r:id="rId2"/>
    <p:sldLayoutId id="2147483739" r:id="rId3"/>
    <p:sldLayoutId id="2147483740" r:id="rId4"/>
    <p:sldLayoutId id="2147483741" r:id="rId5"/>
    <p:sldLayoutId id="2147483742" r:id="rId6"/>
    <p:sldLayoutId id="2147483743" r:id="rId7"/>
    <p:sldLayoutId id="2147483744" r:id="rId8"/>
    <p:sldLayoutId id="2147483745" r:id="rId9"/>
    <p:sldLayoutId id="2147483746" r:id="rId10"/>
    <p:sldLayoutId id="2147483747" r:id="rId11"/>
  </p:sldLayoutIdLst>
  <p:transition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3B3B3E"/>
          </a:solidFill>
          <a:latin typeface="+mj-lt"/>
          <a:ea typeface="+mj-ea"/>
          <a:cs typeface="+mj-cs"/>
          <a:sym typeface="Tipo de letra del sistema Fina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3B3B3E"/>
          </a:solidFill>
          <a:latin typeface="Tipo de letra del sistema Fina" charset="0"/>
          <a:ea typeface="ヒラギノ角ゴ ProN W6" charset="0"/>
          <a:cs typeface="ヒラギノ角ゴ ProN W6" charset="0"/>
          <a:sym typeface="Tipo de letra del sistema Fina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3B3B3E"/>
          </a:solidFill>
          <a:latin typeface="Tipo de letra del sistema Fina" charset="0"/>
          <a:ea typeface="ヒラギノ角ゴ ProN W6" charset="0"/>
          <a:cs typeface="ヒラギノ角ゴ ProN W6" charset="0"/>
          <a:sym typeface="Tipo de letra del sistema Fina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3B3B3E"/>
          </a:solidFill>
          <a:latin typeface="Tipo de letra del sistema Fina" charset="0"/>
          <a:ea typeface="ヒラギノ角ゴ ProN W6" charset="0"/>
          <a:cs typeface="ヒラギノ角ゴ ProN W6" charset="0"/>
          <a:sym typeface="Tipo de letra del sistema Fina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3B3B3E"/>
          </a:solidFill>
          <a:latin typeface="Tipo de letra del sistema Fina" charset="0"/>
          <a:ea typeface="ヒラギノ角ゴ ProN W6" charset="0"/>
          <a:cs typeface="ヒラギノ角ゴ ProN W6" charset="0"/>
          <a:sym typeface="Tipo de letra del sistema Fina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 b="1">
          <a:solidFill>
            <a:srgbClr val="3B3B3E"/>
          </a:solidFill>
          <a:latin typeface="Tipo de letra del sistema Fina" charset="0"/>
          <a:ea typeface="ヒラギノ角ゴ ProN W6" charset="0"/>
          <a:cs typeface="ヒラギノ角ゴ ProN W6" charset="0"/>
          <a:sym typeface="Tipo de letra del sistema Fina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 b="1">
          <a:solidFill>
            <a:srgbClr val="3B3B3E"/>
          </a:solidFill>
          <a:latin typeface="Tipo de letra del sistema Fina" charset="0"/>
          <a:ea typeface="ヒラギノ角ゴ ProN W6" charset="0"/>
          <a:cs typeface="ヒラギノ角ゴ ProN W6" charset="0"/>
          <a:sym typeface="Tipo de letra del sistema Fina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 b="1">
          <a:solidFill>
            <a:srgbClr val="3B3B3E"/>
          </a:solidFill>
          <a:latin typeface="Tipo de letra del sistema Fina" charset="0"/>
          <a:ea typeface="ヒラギノ角ゴ ProN W6" charset="0"/>
          <a:cs typeface="ヒラギノ角ゴ ProN W6" charset="0"/>
          <a:sym typeface="Tipo de letra del sistema Fina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 b="1">
          <a:solidFill>
            <a:srgbClr val="3B3B3E"/>
          </a:solidFill>
          <a:latin typeface="Tipo de letra del sistema Fina" charset="0"/>
          <a:ea typeface="ヒラギノ角ゴ ProN W6" charset="0"/>
          <a:cs typeface="ヒラギノ角ゴ ProN W6" charset="0"/>
          <a:sym typeface="Tipo de letra del sistema Fina" charset="0"/>
        </a:defRPr>
      </a:lvl9pPr>
    </p:titleStyle>
    <p:bodyStyle>
      <a:lvl1pPr marL="568325" indent="-441325" algn="l" rtl="0" eaLnBrk="0" fontAlgn="base" hangingPunct="0">
        <a:spcBef>
          <a:spcPts val="2400"/>
        </a:spcBef>
        <a:spcAft>
          <a:spcPct val="0"/>
        </a:spcAft>
        <a:buSzPct val="77000"/>
        <a:buChar char="•"/>
        <a:defRPr kumimoji="1" sz="2000">
          <a:solidFill>
            <a:schemeClr val="tx1"/>
          </a:solidFill>
          <a:latin typeface="+mn-lt"/>
          <a:ea typeface="+mn-ea"/>
          <a:cs typeface="+mn-cs"/>
          <a:sym typeface="Bradley Hand Bold" charset="0"/>
        </a:defRPr>
      </a:lvl1pPr>
      <a:lvl2pPr marL="1065213" indent="-442913" algn="l" rtl="0" eaLnBrk="0" fontAlgn="base" hangingPunct="0">
        <a:spcBef>
          <a:spcPts val="2400"/>
        </a:spcBef>
        <a:spcAft>
          <a:spcPct val="0"/>
        </a:spcAft>
        <a:buSzPct val="77000"/>
        <a:buChar char="•"/>
        <a:defRPr kumimoji="1" sz="2000">
          <a:solidFill>
            <a:schemeClr val="tx1"/>
          </a:solidFill>
          <a:latin typeface="+mn-lt"/>
          <a:ea typeface="+mn-ea"/>
          <a:cs typeface="+mn-cs"/>
          <a:sym typeface="Bradley Hand Bold" charset="0"/>
        </a:defRPr>
      </a:lvl2pPr>
      <a:lvl3pPr marL="1541463" indent="-442913" algn="l" rtl="0" eaLnBrk="0" fontAlgn="base" hangingPunct="0">
        <a:spcBef>
          <a:spcPts val="2400"/>
        </a:spcBef>
        <a:spcAft>
          <a:spcPct val="0"/>
        </a:spcAft>
        <a:buSzPct val="77000"/>
        <a:buChar char="•"/>
        <a:defRPr kumimoji="1" sz="2000">
          <a:solidFill>
            <a:schemeClr val="tx1"/>
          </a:solidFill>
          <a:latin typeface="+mn-lt"/>
          <a:ea typeface="+mn-ea"/>
          <a:cs typeface="+mn-cs"/>
          <a:sym typeface="Bradley Hand Bold" charset="0"/>
        </a:defRPr>
      </a:lvl3pPr>
      <a:lvl4pPr marL="2028825" indent="-441325" algn="l" rtl="0" eaLnBrk="0" fontAlgn="base" hangingPunct="0">
        <a:spcBef>
          <a:spcPts val="2400"/>
        </a:spcBef>
        <a:spcAft>
          <a:spcPct val="0"/>
        </a:spcAft>
        <a:buSzPct val="77000"/>
        <a:buChar char="•"/>
        <a:defRPr kumimoji="1" sz="2000">
          <a:solidFill>
            <a:schemeClr val="tx1"/>
          </a:solidFill>
          <a:latin typeface="+mn-lt"/>
          <a:ea typeface="+mn-ea"/>
          <a:cs typeface="+mn-cs"/>
          <a:sym typeface="Bradley Hand Bold" charset="0"/>
        </a:defRPr>
      </a:lvl4pPr>
      <a:lvl5pPr marL="2511425" indent="-441325" algn="l" rtl="0" eaLnBrk="0" fontAlgn="base" hangingPunct="0">
        <a:spcBef>
          <a:spcPts val="2400"/>
        </a:spcBef>
        <a:spcAft>
          <a:spcPct val="0"/>
        </a:spcAft>
        <a:buSzPct val="77000"/>
        <a:buChar char="•"/>
        <a:defRPr kumimoji="1" sz="2000">
          <a:solidFill>
            <a:schemeClr val="tx1"/>
          </a:solidFill>
          <a:latin typeface="+mn-lt"/>
          <a:ea typeface="+mn-ea"/>
          <a:cs typeface="+mn-cs"/>
          <a:sym typeface="Bradley Hand Bold" charset="0"/>
        </a:defRPr>
      </a:lvl5pPr>
      <a:lvl6pPr marL="2968625" indent="-441325" algn="l" rtl="0" fontAlgn="base">
        <a:spcBef>
          <a:spcPts val="2400"/>
        </a:spcBef>
        <a:spcAft>
          <a:spcPct val="0"/>
        </a:spcAft>
        <a:buSzPct val="77000"/>
        <a:buChar char="•"/>
        <a:defRPr sz="2000">
          <a:solidFill>
            <a:schemeClr val="tx1"/>
          </a:solidFill>
          <a:latin typeface="+mn-lt"/>
          <a:ea typeface="+mn-ea"/>
          <a:cs typeface="+mn-cs"/>
          <a:sym typeface="Bradley Hand Bold" charset="0"/>
        </a:defRPr>
      </a:lvl6pPr>
      <a:lvl7pPr marL="3425825" indent="-441325" algn="l" rtl="0" fontAlgn="base">
        <a:spcBef>
          <a:spcPts val="2400"/>
        </a:spcBef>
        <a:spcAft>
          <a:spcPct val="0"/>
        </a:spcAft>
        <a:buSzPct val="77000"/>
        <a:buChar char="•"/>
        <a:defRPr sz="2000">
          <a:solidFill>
            <a:schemeClr val="tx1"/>
          </a:solidFill>
          <a:latin typeface="+mn-lt"/>
          <a:ea typeface="+mn-ea"/>
          <a:cs typeface="+mn-cs"/>
          <a:sym typeface="Bradley Hand Bold" charset="0"/>
        </a:defRPr>
      </a:lvl7pPr>
      <a:lvl8pPr marL="3883025" indent="-441325" algn="l" rtl="0" fontAlgn="base">
        <a:spcBef>
          <a:spcPts val="2400"/>
        </a:spcBef>
        <a:spcAft>
          <a:spcPct val="0"/>
        </a:spcAft>
        <a:buSzPct val="77000"/>
        <a:buChar char="•"/>
        <a:defRPr sz="2000">
          <a:solidFill>
            <a:schemeClr val="tx1"/>
          </a:solidFill>
          <a:latin typeface="+mn-lt"/>
          <a:ea typeface="+mn-ea"/>
          <a:cs typeface="+mn-cs"/>
          <a:sym typeface="Bradley Hand Bold" charset="0"/>
        </a:defRPr>
      </a:lvl8pPr>
      <a:lvl9pPr marL="4340225" indent="-441325" algn="l" rtl="0" fontAlgn="base">
        <a:spcBef>
          <a:spcPts val="2400"/>
        </a:spcBef>
        <a:spcAft>
          <a:spcPct val="0"/>
        </a:spcAft>
        <a:buSzPct val="77000"/>
        <a:buChar char="•"/>
        <a:defRPr sz="2000">
          <a:solidFill>
            <a:schemeClr val="tx1"/>
          </a:solidFill>
          <a:latin typeface="+mn-lt"/>
          <a:ea typeface="+mn-ea"/>
          <a:cs typeface="+mn-cs"/>
          <a:sym typeface="Bradley Hand Bold" charset="0"/>
        </a:defRPr>
      </a:lvl9pPr>
    </p:bodyStyle>
    <p:otherStyle>
      <a:defPPr>
        <a:defRPr lang="ja-JP"/>
      </a:defPPr>
      <a:lvl1pPr marL="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1320800" y="990600"/>
            <a:ext cx="6515100" cy="1206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38100" tIns="38100" rIns="38100" bIns="381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ja-JP">
                <a:sym typeface="Tipo de letra del sistema Fina" charset="0"/>
              </a:rPr>
              <a:t>Click to edit Master title style</a:t>
            </a:r>
          </a:p>
        </p:txBody>
      </p:sp>
      <p:sp>
        <p:nvSpPr>
          <p:cNvPr id="9218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5664200" y="2197100"/>
            <a:ext cx="2590800" cy="3975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38100" tIns="38100" rIns="38100" bIns="381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ja-JP">
                <a:sym typeface="Bradley Hand Bold" charset="0"/>
              </a:rPr>
              <a:t>Click to edit Master text styles</a:t>
            </a:r>
          </a:p>
          <a:p>
            <a:pPr lvl="1"/>
            <a:r>
              <a:rPr lang="en-US" altLang="ja-JP">
                <a:sym typeface="Bradley Hand Bold" charset="0"/>
              </a:rPr>
              <a:t>Second level</a:t>
            </a:r>
          </a:p>
          <a:p>
            <a:pPr lvl="2"/>
            <a:r>
              <a:rPr lang="en-US" altLang="ja-JP">
                <a:sym typeface="Bradley Hand Bold" charset="0"/>
              </a:rPr>
              <a:t>Third level</a:t>
            </a:r>
          </a:p>
          <a:p>
            <a:pPr lvl="3"/>
            <a:r>
              <a:rPr lang="en-US" altLang="ja-JP">
                <a:sym typeface="Bradley Hand Bold" charset="0"/>
              </a:rPr>
              <a:t>Fourth level</a:t>
            </a:r>
          </a:p>
          <a:p>
            <a:pPr lvl="4"/>
            <a:r>
              <a:rPr lang="en-US" altLang="ja-JP">
                <a:sym typeface="Bradley Hand Bold" charset="0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50" r:id="rId3"/>
    <p:sldLayoutId id="2147483751" r:id="rId4"/>
    <p:sldLayoutId id="2147483752" r:id="rId5"/>
    <p:sldLayoutId id="2147483753" r:id="rId6"/>
    <p:sldLayoutId id="2147483754" r:id="rId7"/>
    <p:sldLayoutId id="2147483755" r:id="rId8"/>
    <p:sldLayoutId id="2147483756" r:id="rId9"/>
    <p:sldLayoutId id="2147483757" r:id="rId10"/>
    <p:sldLayoutId id="2147483758" r:id="rId11"/>
  </p:sldLayoutIdLst>
  <p:transition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3B3B3E"/>
          </a:solidFill>
          <a:latin typeface="+mj-lt"/>
          <a:ea typeface="+mj-ea"/>
          <a:cs typeface="+mj-cs"/>
          <a:sym typeface="Tipo de letra del sistema Fina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3B3B3E"/>
          </a:solidFill>
          <a:latin typeface="Tipo de letra del sistema Fina" charset="0"/>
          <a:ea typeface="ヒラギノ角ゴ ProN W6" charset="0"/>
          <a:cs typeface="ヒラギノ角ゴ ProN W6" charset="0"/>
          <a:sym typeface="Tipo de letra del sistema Fina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3B3B3E"/>
          </a:solidFill>
          <a:latin typeface="Tipo de letra del sistema Fina" charset="0"/>
          <a:ea typeface="ヒラギノ角ゴ ProN W6" charset="0"/>
          <a:cs typeface="ヒラギノ角ゴ ProN W6" charset="0"/>
          <a:sym typeface="Tipo de letra del sistema Fina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3B3B3E"/>
          </a:solidFill>
          <a:latin typeface="Tipo de letra del sistema Fina" charset="0"/>
          <a:ea typeface="ヒラギノ角ゴ ProN W6" charset="0"/>
          <a:cs typeface="ヒラギノ角ゴ ProN W6" charset="0"/>
          <a:sym typeface="Tipo de letra del sistema Fina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3B3B3E"/>
          </a:solidFill>
          <a:latin typeface="Tipo de letra del sistema Fina" charset="0"/>
          <a:ea typeface="ヒラギノ角ゴ ProN W6" charset="0"/>
          <a:cs typeface="ヒラギノ角ゴ ProN W6" charset="0"/>
          <a:sym typeface="Tipo de letra del sistema Fina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 b="1">
          <a:solidFill>
            <a:srgbClr val="3B3B3E"/>
          </a:solidFill>
          <a:latin typeface="Tipo de letra del sistema Fina" charset="0"/>
          <a:ea typeface="ヒラギノ角ゴ ProN W6" charset="0"/>
          <a:cs typeface="ヒラギノ角ゴ ProN W6" charset="0"/>
          <a:sym typeface="Tipo de letra del sistema Fina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 b="1">
          <a:solidFill>
            <a:srgbClr val="3B3B3E"/>
          </a:solidFill>
          <a:latin typeface="Tipo de letra del sistema Fina" charset="0"/>
          <a:ea typeface="ヒラギノ角ゴ ProN W6" charset="0"/>
          <a:cs typeface="ヒラギノ角ゴ ProN W6" charset="0"/>
          <a:sym typeface="Tipo de letra del sistema Fina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 b="1">
          <a:solidFill>
            <a:srgbClr val="3B3B3E"/>
          </a:solidFill>
          <a:latin typeface="Tipo de letra del sistema Fina" charset="0"/>
          <a:ea typeface="ヒラギノ角ゴ ProN W6" charset="0"/>
          <a:cs typeface="ヒラギノ角ゴ ProN W6" charset="0"/>
          <a:sym typeface="Tipo de letra del sistema Fina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 b="1">
          <a:solidFill>
            <a:srgbClr val="3B3B3E"/>
          </a:solidFill>
          <a:latin typeface="Tipo de letra del sistema Fina" charset="0"/>
          <a:ea typeface="ヒラギノ角ゴ ProN W6" charset="0"/>
          <a:cs typeface="ヒラギノ角ゴ ProN W6" charset="0"/>
          <a:sym typeface="Tipo de letra del sistema Fina" charset="0"/>
        </a:defRPr>
      </a:lvl9pPr>
    </p:titleStyle>
    <p:bodyStyle>
      <a:lvl1pPr marL="568325" indent="-441325" algn="l" rtl="0" eaLnBrk="0" fontAlgn="base" hangingPunct="0">
        <a:spcBef>
          <a:spcPts val="2400"/>
        </a:spcBef>
        <a:spcAft>
          <a:spcPct val="0"/>
        </a:spcAft>
        <a:buSzPct val="77000"/>
        <a:buChar char="•"/>
        <a:defRPr kumimoji="1" sz="2000">
          <a:solidFill>
            <a:schemeClr val="tx1"/>
          </a:solidFill>
          <a:latin typeface="+mn-lt"/>
          <a:ea typeface="+mn-ea"/>
          <a:cs typeface="+mn-cs"/>
          <a:sym typeface="Bradley Hand Bold" charset="0"/>
        </a:defRPr>
      </a:lvl1pPr>
      <a:lvl2pPr marL="1065213" indent="-442913" algn="l" rtl="0" eaLnBrk="0" fontAlgn="base" hangingPunct="0">
        <a:spcBef>
          <a:spcPts val="2400"/>
        </a:spcBef>
        <a:spcAft>
          <a:spcPct val="0"/>
        </a:spcAft>
        <a:buSzPct val="77000"/>
        <a:buChar char="•"/>
        <a:defRPr kumimoji="1" sz="2000">
          <a:solidFill>
            <a:schemeClr val="tx1"/>
          </a:solidFill>
          <a:latin typeface="+mn-lt"/>
          <a:ea typeface="+mn-ea"/>
          <a:cs typeface="+mn-cs"/>
          <a:sym typeface="Bradley Hand Bold" charset="0"/>
        </a:defRPr>
      </a:lvl2pPr>
      <a:lvl3pPr marL="1541463" indent="-442913" algn="l" rtl="0" eaLnBrk="0" fontAlgn="base" hangingPunct="0">
        <a:spcBef>
          <a:spcPts val="2400"/>
        </a:spcBef>
        <a:spcAft>
          <a:spcPct val="0"/>
        </a:spcAft>
        <a:buSzPct val="77000"/>
        <a:buChar char="•"/>
        <a:defRPr kumimoji="1" sz="2000">
          <a:solidFill>
            <a:schemeClr val="tx1"/>
          </a:solidFill>
          <a:latin typeface="+mn-lt"/>
          <a:ea typeface="+mn-ea"/>
          <a:cs typeface="+mn-cs"/>
          <a:sym typeface="Bradley Hand Bold" charset="0"/>
        </a:defRPr>
      </a:lvl3pPr>
      <a:lvl4pPr marL="2028825" indent="-441325" algn="l" rtl="0" eaLnBrk="0" fontAlgn="base" hangingPunct="0">
        <a:spcBef>
          <a:spcPts val="2400"/>
        </a:spcBef>
        <a:spcAft>
          <a:spcPct val="0"/>
        </a:spcAft>
        <a:buSzPct val="77000"/>
        <a:buChar char="•"/>
        <a:defRPr kumimoji="1" sz="2000">
          <a:solidFill>
            <a:schemeClr val="tx1"/>
          </a:solidFill>
          <a:latin typeface="+mn-lt"/>
          <a:ea typeface="+mn-ea"/>
          <a:cs typeface="+mn-cs"/>
          <a:sym typeface="Bradley Hand Bold" charset="0"/>
        </a:defRPr>
      </a:lvl4pPr>
      <a:lvl5pPr marL="2511425" indent="-441325" algn="l" rtl="0" eaLnBrk="0" fontAlgn="base" hangingPunct="0">
        <a:spcBef>
          <a:spcPts val="2400"/>
        </a:spcBef>
        <a:spcAft>
          <a:spcPct val="0"/>
        </a:spcAft>
        <a:buSzPct val="77000"/>
        <a:buChar char="•"/>
        <a:defRPr kumimoji="1" sz="2000">
          <a:solidFill>
            <a:schemeClr val="tx1"/>
          </a:solidFill>
          <a:latin typeface="+mn-lt"/>
          <a:ea typeface="+mn-ea"/>
          <a:cs typeface="+mn-cs"/>
          <a:sym typeface="Bradley Hand Bold" charset="0"/>
        </a:defRPr>
      </a:lvl5pPr>
      <a:lvl6pPr marL="2968625" indent="-441325" algn="l" rtl="0" fontAlgn="base">
        <a:spcBef>
          <a:spcPts val="2400"/>
        </a:spcBef>
        <a:spcAft>
          <a:spcPct val="0"/>
        </a:spcAft>
        <a:buSzPct val="77000"/>
        <a:buChar char="•"/>
        <a:defRPr sz="2000">
          <a:solidFill>
            <a:schemeClr val="tx1"/>
          </a:solidFill>
          <a:latin typeface="+mn-lt"/>
          <a:ea typeface="+mn-ea"/>
          <a:cs typeface="+mn-cs"/>
          <a:sym typeface="Bradley Hand Bold" charset="0"/>
        </a:defRPr>
      </a:lvl6pPr>
      <a:lvl7pPr marL="3425825" indent="-441325" algn="l" rtl="0" fontAlgn="base">
        <a:spcBef>
          <a:spcPts val="2400"/>
        </a:spcBef>
        <a:spcAft>
          <a:spcPct val="0"/>
        </a:spcAft>
        <a:buSzPct val="77000"/>
        <a:buChar char="•"/>
        <a:defRPr sz="2000">
          <a:solidFill>
            <a:schemeClr val="tx1"/>
          </a:solidFill>
          <a:latin typeface="+mn-lt"/>
          <a:ea typeface="+mn-ea"/>
          <a:cs typeface="+mn-cs"/>
          <a:sym typeface="Bradley Hand Bold" charset="0"/>
        </a:defRPr>
      </a:lvl7pPr>
      <a:lvl8pPr marL="3883025" indent="-441325" algn="l" rtl="0" fontAlgn="base">
        <a:spcBef>
          <a:spcPts val="2400"/>
        </a:spcBef>
        <a:spcAft>
          <a:spcPct val="0"/>
        </a:spcAft>
        <a:buSzPct val="77000"/>
        <a:buChar char="•"/>
        <a:defRPr sz="2000">
          <a:solidFill>
            <a:schemeClr val="tx1"/>
          </a:solidFill>
          <a:latin typeface="+mn-lt"/>
          <a:ea typeface="+mn-ea"/>
          <a:cs typeface="+mn-cs"/>
          <a:sym typeface="Bradley Hand Bold" charset="0"/>
        </a:defRPr>
      </a:lvl8pPr>
      <a:lvl9pPr marL="4340225" indent="-441325" algn="l" rtl="0" fontAlgn="base">
        <a:spcBef>
          <a:spcPts val="2400"/>
        </a:spcBef>
        <a:spcAft>
          <a:spcPct val="0"/>
        </a:spcAft>
        <a:buSzPct val="77000"/>
        <a:buChar char="•"/>
        <a:defRPr sz="2000">
          <a:solidFill>
            <a:schemeClr val="tx1"/>
          </a:solidFill>
          <a:latin typeface="+mn-lt"/>
          <a:ea typeface="+mn-ea"/>
          <a:cs typeface="+mn-cs"/>
          <a:sym typeface="Bradley Hand Bold" charset="0"/>
        </a:defRPr>
      </a:lvl9pPr>
    </p:bodyStyle>
    <p:otherStyle>
      <a:defPPr>
        <a:defRPr lang="ja-JP"/>
      </a:defPPr>
      <a:lvl1pPr marL="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1320800" y="990600"/>
            <a:ext cx="6515100" cy="1206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38100" tIns="38100" rIns="38100" bIns="381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ja-JP">
                <a:sym typeface="Tipo de letra del sistema Fina" charset="0"/>
              </a:rPr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9" r:id="rId1"/>
    <p:sldLayoutId id="2147483760" r:id="rId2"/>
    <p:sldLayoutId id="2147483761" r:id="rId3"/>
    <p:sldLayoutId id="2147483762" r:id="rId4"/>
    <p:sldLayoutId id="2147483763" r:id="rId5"/>
    <p:sldLayoutId id="2147483764" r:id="rId6"/>
    <p:sldLayoutId id="2147483765" r:id="rId7"/>
    <p:sldLayoutId id="2147483766" r:id="rId8"/>
    <p:sldLayoutId id="2147483767" r:id="rId9"/>
    <p:sldLayoutId id="2147483768" r:id="rId10"/>
    <p:sldLayoutId id="2147483769" r:id="rId11"/>
  </p:sldLayoutIdLst>
  <p:transition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3B3B3E"/>
          </a:solidFill>
          <a:latin typeface="+mj-lt"/>
          <a:ea typeface="+mj-ea"/>
          <a:cs typeface="+mj-cs"/>
          <a:sym typeface="Tipo de letra del sistema Fina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3B3B3E"/>
          </a:solidFill>
          <a:latin typeface="Tipo de letra del sistema Fina" charset="0"/>
          <a:ea typeface="ヒラギノ角ゴ ProN W6" charset="0"/>
          <a:cs typeface="ヒラギノ角ゴ ProN W6" charset="0"/>
          <a:sym typeface="Tipo de letra del sistema Fina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3B3B3E"/>
          </a:solidFill>
          <a:latin typeface="Tipo de letra del sistema Fina" charset="0"/>
          <a:ea typeface="ヒラギノ角ゴ ProN W6" charset="0"/>
          <a:cs typeface="ヒラギノ角ゴ ProN W6" charset="0"/>
          <a:sym typeface="Tipo de letra del sistema Fina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3B3B3E"/>
          </a:solidFill>
          <a:latin typeface="Tipo de letra del sistema Fina" charset="0"/>
          <a:ea typeface="ヒラギノ角ゴ ProN W6" charset="0"/>
          <a:cs typeface="ヒラギノ角ゴ ProN W6" charset="0"/>
          <a:sym typeface="Tipo de letra del sistema Fina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3B3B3E"/>
          </a:solidFill>
          <a:latin typeface="Tipo de letra del sistema Fina" charset="0"/>
          <a:ea typeface="ヒラギノ角ゴ ProN W6" charset="0"/>
          <a:cs typeface="ヒラギノ角ゴ ProN W6" charset="0"/>
          <a:sym typeface="Tipo de letra del sistema Fina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 b="1">
          <a:solidFill>
            <a:srgbClr val="3B3B3E"/>
          </a:solidFill>
          <a:latin typeface="Tipo de letra del sistema Fina" charset="0"/>
          <a:ea typeface="ヒラギノ角ゴ ProN W6" charset="0"/>
          <a:cs typeface="ヒラギノ角ゴ ProN W6" charset="0"/>
          <a:sym typeface="Tipo de letra del sistema Fina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 b="1">
          <a:solidFill>
            <a:srgbClr val="3B3B3E"/>
          </a:solidFill>
          <a:latin typeface="Tipo de letra del sistema Fina" charset="0"/>
          <a:ea typeface="ヒラギノ角ゴ ProN W6" charset="0"/>
          <a:cs typeface="ヒラギノ角ゴ ProN W6" charset="0"/>
          <a:sym typeface="Tipo de letra del sistema Fina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 b="1">
          <a:solidFill>
            <a:srgbClr val="3B3B3E"/>
          </a:solidFill>
          <a:latin typeface="Tipo de letra del sistema Fina" charset="0"/>
          <a:ea typeface="ヒラギノ角ゴ ProN W6" charset="0"/>
          <a:cs typeface="ヒラギノ角ゴ ProN W6" charset="0"/>
          <a:sym typeface="Tipo de letra del sistema Fina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 b="1">
          <a:solidFill>
            <a:srgbClr val="3B3B3E"/>
          </a:solidFill>
          <a:latin typeface="Tipo de letra del sistema Fina" charset="0"/>
          <a:ea typeface="ヒラギノ角ゴ ProN W6" charset="0"/>
          <a:cs typeface="ヒラギノ角ゴ ProN W6" charset="0"/>
          <a:sym typeface="Tipo de letra del sistema Fina" charset="0"/>
        </a:defRPr>
      </a:lvl9pPr>
    </p:titleStyle>
    <p:bodyStyle>
      <a:lvl1pPr marL="673100" indent="-508000" algn="l" rtl="0" eaLnBrk="0" fontAlgn="base" hangingPunct="0">
        <a:spcBef>
          <a:spcPts val="1400"/>
        </a:spcBef>
        <a:spcAft>
          <a:spcPct val="0"/>
        </a:spcAft>
        <a:buSzPct val="77000"/>
        <a:buChar char="•"/>
        <a:defRPr kumimoji="1" sz="2800">
          <a:solidFill>
            <a:schemeClr val="tx1"/>
          </a:solidFill>
          <a:latin typeface="+mn-lt"/>
          <a:ea typeface="+mn-ea"/>
          <a:cs typeface="+mn-cs"/>
          <a:sym typeface="Bradley Hand Bold" charset="0"/>
        </a:defRPr>
      </a:lvl1pPr>
      <a:lvl2pPr marL="1168400" indent="-508000" algn="l" rtl="0" eaLnBrk="0" fontAlgn="base" hangingPunct="0">
        <a:spcBef>
          <a:spcPts val="1400"/>
        </a:spcBef>
        <a:spcAft>
          <a:spcPct val="0"/>
        </a:spcAft>
        <a:buSzPct val="77000"/>
        <a:buChar char="•"/>
        <a:defRPr kumimoji="1" sz="2800">
          <a:solidFill>
            <a:schemeClr val="tx1"/>
          </a:solidFill>
          <a:latin typeface="+mn-lt"/>
          <a:ea typeface="+mn-ea"/>
          <a:cs typeface="+mn-cs"/>
          <a:sym typeface="Bradley Hand Bold" charset="0"/>
        </a:defRPr>
      </a:lvl2pPr>
      <a:lvl3pPr marL="1644650" indent="-508000" algn="l" rtl="0" eaLnBrk="0" fontAlgn="base" hangingPunct="0">
        <a:spcBef>
          <a:spcPts val="1400"/>
        </a:spcBef>
        <a:spcAft>
          <a:spcPct val="0"/>
        </a:spcAft>
        <a:buSzPct val="77000"/>
        <a:buChar char="•"/>
        <a:defRPr kumimoji="1" sz="2800">
          <a:solidFill>
            <a:schemeClr val="tx1"/>
          </a:solidFill>
          <a:latin typeface="+mn-lt"/>
          <a:ea typeface="+mn-ea"/>
          <a:cs typeface="+mn-cs"/>
          <a:sym typeface="Bradley Hand Bold" charset="0"/>
        </a:defRPr>
      </a:lvl3pPr>
      <a:lvl4pPr marL="2133600" indent="-508000" algn="l" rtl="0" eaLnBrk="0" fontAlgn="base" hangingPunct="0">
        <a:spcBef>
          <a:spcPts val="1400"/>
        </a:spcBef>
        <a:spcAft>
          <a:spcPct val="0"/>
        </a:spcAft>
        <a:buSzPct val="77000"/>
        <a:buChar char="•"/>
        <a:defRPr kumimoji="1" sz="2800">
          <a:solidFill>
            <a:schemeClr val="tx1"/>
          </a:solidFill>
          <a:latin typeface="+mn-lt"/>
          <a:ea typeface="+mn-ea"/>
          <a:cs typeface="+mn-cs"/>
          <a:sym typeface="Bradley Hand Bold" charset="0"/>
        </a:defRPr>
      </a:lvl4pPr>
      <a:lvl5pPr marL="2616200" indent="-508000" algn="l" rtl="0" eaLnBrk="0" fontAlgn="base" hangingPunct="0">
        <a:spcBef>
          <a:spcPts val="1400"/>
        </a:spcBef>
        <a:spcAft>
          <a:spcPct val="0"/>
        </a:spcAft>
        <a:buSzPct val="77000"/>
        <a:buChar char="•"/>
        <a:defRPr kumimoji="1" sz="2800">
          <a:solidFill>
            <a:schemeClr val="tx1"/>
          </a:solidFill>
          <a:latin typeface="+mn-lt"/>
          <a:ea typeface="+mn-ea"/>
          <a:cs typeface="+mn-cs"/>
          <a:sym typeface="Bradley Hand Bold" charset="0"/>
        </a:defRPr>
      </a:lvl5pPr>
      <a:lvl6pPr marL="3073400" indent="-508000" algn="l" rtl="0" fontAlgn="base">
        <a:spcBef>
          <a:spcPts val="1400"/>
        </a:spcBef>
        <a:spcAft>
          <a:spcPct val="0"/>
        </a:spcAft>
        <a:buSzPct val="77000"/>
        <a:buChar char="•"/>
        <a:defRPr sz="2800">
          <a:solidFill>
            <a:schemeClr val="tx1"/>
          </a:solidFill>
          <a:latin typeface="+mn-lt"/>
          <a:ea typeface="+mn-ea"/>
          <a:cs typeface="+mn-cs"/>
          <a:sym typeface="Bradley Hand Bold" charset="0"/>
        </a:defRPr>
      </a:lvl6pPr>
      <a:lvl7pPr marL="3530600" indent="-508000" algn="l" rtl="0" fontAlgn="base">
        <a:spcBef>
          <a:spcPts val="1400"/>
        </a:spcBef>
        <a:spcAft>
          <a:spcPct val="0"/>
        </a:spcAft>
        <a:buSzPct val="77000"/>
        <a:buChar char="•"/>
        <a:defRPr sz="2800">
          <a:solidFill>
            <a:schemeClr val="tx1"/>
          </a:solidFill>
          <a:latin typeface="+mn-lt"/>
          <a:ea typeface="+mn-ea"/>
          <a:cs typeface="+mn-cs"/>
          <a:sym typeface="Bradley Hand Bold" charset="0"/>
        </a:defRPr>
      </a:lvl7pPr>
      <a:lvl8pPr marL="3987800" indent="-508000" algn="l" rtl="0" fontAlgn="base">
        <a:spcBef>
          <a:spcPts val="1400"/>
        </a:spcBef>
        <a:spcAft>
          <a:spcPct val="0"/>
        </a:spcAft>
        <a:buSzPct val="77000"/>
        <a:buChar char="•"/>
        <a:defRPr sz="2800">
          <a:solidFill>
            <a:schemeClr val="tx1"/>
          </a:solidFill>
          <a:latin typeface="+mn-lt"/>
          <a:ea typeface="+mn-ea"/>
          <a:cs typeface="+mn-cs"/>
          <a:sym typeface="Bradley Hand Bold" charset="0"/>
        </a:defRPr>
      </a:lvl8pPr>
      <a:lvl9pPr marL="4445000" indent="-508000" algn="l" rtl="0" fontAlgn="base">
        <a:spcBef>
          <a:spcPts val="1400"/>
        </a:spcBef>
        <a:spcAft>
          <a:spcPct val="0"/>
        </a:spcAft>
        <a:buSzPct val="77000"/>
        <a:buChar char="•"/>
        <a:defRPr sz="2800">
          <a:solidFill>
            <a:schemeClr val="tx1"/>
          </a:solidFill>
          <a:latin typeface="+mn-lt"/>
          <a:ea typeface="+mn-ea"/>
          <a:cs typeface="+mn-cs"/>
          <a:sym typeface="Bradley Hand Bold" charset="0"/>
        </a:defRPr>
      </a:lvl9pPr>
    </p:bodyStyle>
    <p:otherStyle>
      <a:defPPr>
        <a:defRPr lang="ja-JP"/>
      </a:defPPr>
      <a:lvl1pPr marL="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Rectangle 4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ja-JP" altLang="en-US" dirty="0" smtClean="0"/>
              <a:t>チーム開発演習振り返り</a:t>
            </a:r>
            <a:endParaRPr lang="ru-RU" altLang="ja-JP" dirty="0"/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ja-JP" altLang="en-US" dirty="0" smtClean="0">
                <a:ea typeface="ＭＳ Ｐゴシック" charset="-128"/>
              </a:rPr>
              <a:t>坂本　諒太</a:t>
            </a:r>
            <a:endParaRPr lang="en-US" altLang="ja-JP" dirty="0" smtClean="0">
              <a:ea typeface="ＭＳ Ｐゴシック" charset="-128"/>
            </a:endParaRPr>
          </a:p>
          <a:p>
            <a:r>
              <a:rPr lang="ja-JP" altLang="en-US" dirty="0" smtClean="0">
                <a:ea typeface="ＭＳ Ｐゴシック" charset="-128"/>
              </a:rPr>
              <a:t>石川　楼丈</a:t>
            </a:r>
            <a:endParaRPr lang="en-US" altLang="ja-JP" dirty="0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6942761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kumimoji="1" lang="ja-JP" altLang="en-US" dirty="0" smtClean="0">
                <a:latin typeface="+mj-ea"/>
              </a:rPr>
              <a:t>開発したサービス</a:t>
            </a:r>
            <a:endParaRPr kumimoji="1" lang="ja-JP" altLang="en-US" dirty="0">
              <a:latin typeface="+mj-ea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466725" y="2060575"/>
            <a:ext cx="8229600" cy="4427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/>
          </a:extLst>
        </p:spPr>
        <p:txBody>
          <a:bodyPr lIns="38100" tIns="38100" rIns="38100" bIns="38100"/>
          <a:lstStyle>
            <a:lvl1pPr marL="635000" indent="-508000" algn="l" rtl="0" fontAlgn="base">
              <a:spcBef>
                <a:spcPts val="1400"/>
              </a:spcBef>
              <a:spcAft>
                <a:spcPct val="0"/>
              </a:spcAft>
              <a:buSzPct val="77000"/>
              <a:buChar char="•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  <a:sym typeface="Bradley Hand Bold" charset="0"/>
              </a:defRPr>
            </a:lvl1pPr>
            <a:lvl2pPr marL="1130300" indent="-508000" algn="l" rtl="0" fontAlgn="base">
              <a:spcBef>
                <a:spcPts val="1400"/>
              </a:spcBef>
              <a:spcAft>
                <a:spcPct val="0"/>
              </a:spcAft>
              <a:buSzPct val="77000"/>
              <a:buChar char="•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  <a:sym typeface="Bradley Hand Bold" charset="0"/>
              </a:defRPr>
            </a:lvl2pPr>
            <a:lvl3pPr marL="1606550" indent="-508000" algn="l" rtl="0" fontAlgn="base">
              <a:spcBef>
                <a:spcPts val="1400"/>
              </a:spcBef>
              <a:spcAft>
                <a:spcPct val="0"/>
              </a:spcAft>
              <a:buSzPct val="77000"/>
              <a:buChar char="•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  <a:sym typeface="Bradley Hand Bold" charset="0"/>
              </a:defRPr>
            </a:lvl3pPr>
            <a:lvl4pPr marL="2095500" indent="-508000" algn="l" rtl="0" fontAlgn="base">
              <a:spcBef>
                <a:spcPts val="1400"/>
              </a:spcBef>
              <a:spcAft>
                <a:spcPct val="0"/>
              </a:spcAft>
              <a:buSzPct val="77000"/>
              <a:buChar char="•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  <a:sym typeface="Bradley Hand Bold" charset="0"/>
              </a:defRPr>
            </a:lvl4pPr>
            <a:lvl5pPr marL="2578100" indent="-508000" algn="l" rtl="0" fontAlgn="base">
              <a:spcBef>
                <a:spcPts val="1400"/>
              </a:spcBef>
              <a:spcAft>
                <a:spcPct val="0"/>
              </a:spcAft>
              <a:buSzPct val="77000"/>
              <a:buChar char="•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  <a:sym typeface="Bradley Hand Bold" charset="0"/>
              </a:defRPr>
            </a:lvl5pPr>
            <a:lvl6pPr marL="3035300" indent="-508000" algn="l" rtl="0" fontAlgn="base">
              <a:spcBef>
                <a:spcPts val="1400"/>
              </a:spcBef>
              <a:spcAft>
                <a:spcPct val="0"/>
              </a:spcAft>
              <a:buSzPct val="7700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  <a:sym typeface="Bradley Hand Bold" charset="0"/>
              </a:defRPr>
            </a:lvl6pPr>
            <a:lvl7pPr marL="3492500" indent="-508000" algn="l" rtl="0" fontAlgn="base">
              <a:spcBef>
                <a:spcPts val="1400"/>
              </a:spcBef>
              <a:spcAft>
                <a:spcPct val="0"/>
              </a:spcAft>
              <a:buSzPct val="7700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  <a:sym typeface="Bradley Hand Bold" charset="0"/>
              </a:defRPr>
            </a:lvl7pPr>
            <a:lvl8pPr marL="3949700" indent="-508000" algn="l" rtl="0" fontAlgn="base">
              <a:spcBef>
                <a:spcPts val="1400"/>
              </a:spcBef>
              <a:spcAft>
                <a:spcPct val="0"/>
              </a:spcAft>
              <a:buSzPct val="7700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  <a:sym typeface="Bradley Hand Bold" charset="0"/>
              </a:defRPr>
            </a:lvl8pPr>
            <a:lvl9pPr marL="4406900" indent="-508000" algn="l" rtl="0" fontAlgn="base">
              <a:spcBef>
                <a:spcPts val="1400"/>
              </a:spcBef>
              <a:spcAft>
                <a:spcPct val="0"/>
              </a:spcAft>
              <a:buSzPct val="7700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  <a:sym typeface="Bradley Hand Bold" charset="0"/>
              </a:defRPr>
            </a:lvl9pPr>
          </a:lstStyle>
          <a:p>
            <a:pPr marL="0" indent="0">
              <a:lnSpc>
                <a:spcPct val="80000"/>
              </a:lnSpc>
              <a:buNone/>
            </a:pPr>
            <a:endParaRPr lang="en-US" altLang="ja-JP" dirty="0"/>
          </a:p>
          <a:p>
            <a:pPr>
              <a:buSzPct val="131000"/>
              <a:buBlip>
                <a:blip r:embed="rId2"/>
              </a:buBlip>
              <a:defRPr/>
            </a:pPr>
            <a:endParaRPr lang="en-US" altLang="ja-JP" dirty="0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3035079"/>
            <a:ext cx="6732240" cy="3274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47365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258888" y="2924175"/>
            <a:ext cx="6515100" cy="1206500"/>
          </a:xfrm>
        </p:spPr>
        <p:txBody>
          <a:bodyPr/>
          <a:lstStyle/>
          <a:p>
            <a:pPr algn="ctr" eaLnBrk="1" hangingPunct="1">
              <a:defRPr/>
            </a:pPr>
            <a:r>
              <a:rPr kumimoji="1" lang="ja-JP" altLang="en-US" dirty="0" smtClean="0"/>
              <a:t>２．開発プロセス</a:t>
            </a:r>
            <a:endParaRPr kumimoji="1" lang="ja-JP" alt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kumimoji="1" lang="ja-JP" altLang="en-US" dirty="0" smtClean="0"/>
              <a:t>特徴</a:t>
            </a:r>
            <a:endParaRPr kumimoji="1" lang="ja-JP" altLang="en-US" dirty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466725" y="2060575"/>
            <a:ext cx="8229600" cy="4427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/>
          </a:extLst>
        </p:spPr>
        <p:txBody>
          <a:bodyPr lIns="38100" tIns="38100" rIns="38100" bIns="38100"/>
          <a:lstStyle>
            <a:lvl1pPr marL="635000" indent="-508000" algn="l" rtl="0" fontAlgn="base">
              <a:spcBef>
                <a:spcPts val="1400"/>
              </a:spcBef>
              <a:spcAft>
                <a:spcPct val="0"/>
              </a:spcAft>
              <a:buSzPct val="77000"/>
              <a:buChar char="•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  <a:sym typeface="Bradley Hand Bold" charset="0"/>
              </a:defRPr>
            </a:lvl1pPr>
            <a:lvl2pPr marL="1130300" indent="-508000" algn="l" rtl="0" fontAlgn="base">
              <a:spcBef>
                <a:spcPts val="1400"/>
              </a:spcBef>
              <a:spcAft>
                <a:spcPct val="0"/>
              </a:spcAft>
              <a:buSzPct val="77000"/>
              <a:buChar char="•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  <a:sym typeface="Bradley Hand Bold" charset="0"/>
              </a:defRPr>
            </a:lvl2pPr>
            <a:lvl3pPr marL="1606550" indent="-508000" algn="l" rtl="0" fontAlgn="base">
              <a:spcBef>
                <a:spcPts val="1400"/>
              </a:spcBef>
              <a:spcAft>
                <a:spcPct val="0"/>
              </a:spcAft>
              <a:buSzPct val="77000"/>
              <a:buChar char="•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  <a:sym typeface="Bradley Hand Bold" charset="0"/>
              </a:defRPr>
            </a:lvl3pPr>
            <a:lvl4pPr marL="2095500" indent="-508000" algn="l" rtl="0" fontAlgn="base">
              <a:spcBef>
                <a:spcPts val="1400"/>
              </a:spcBef>
              <a:spcAft>
                <a:spcPct val="0"/>
              </a:spcAft>
              <a:buSzPct val="77000"/>
              <a:buChar char="•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  <a:sym typeface="Bradley Hand Bold" charset="0"/>
              </a:defRPr>
            </a:lvl4pPr>
            <a:lvl5pPr marL="2578100" indent="-508000" algn="l" rtl="0" fontAlgn="base">
              <a:spcBef>
                <a:spcPts val="1400"/>
              </a:spcBef>
              <a:spcAft>
                <a:spcPct val="0"/>
              </a:spcAft>
              <a:buSzPct val="77000"/>
              <a:buChar char="•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  <a:sym typeface="Bradley Hand Bold" charset="0"/>
              </a:defRPr>
            </a:lvl5pPr>
            <a:lvl6pPr marL="3035300" indent="-508000" algn="l" rtl="0" fontAlgn="base">
              <a:spcBef>
                <a:spcPts val="1400"/>
              </a:spcBef>
              <a:spcAft>
                <a:spcPct val="0"/>
              </a:spcAft>
              <a:buSzPct val="7700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  <a:sym typeface="Bradley Hand Bold" charset="0"/>
              </a:defRPr>
            </a:lvl6pPr>
            <a:lvl7pPr marL="3492500" indent="-508000" algn="l" rtl="0" fontAlgn="base">
              <a:spcBef>
                <a:spcPts val="1400"/>
              </a:spcBef>
              <a:spcAft>
                <a:spcPct val="0"/>
              </a:spcAft>
              <a:buSzPct val="7700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  <a:sym typeface="Bradley Hand Bold" charset="0"/>
              </a:defRPr>
            </a:lvl7pPr>
            <a:lvl8pPr marL="3949700" indent="-508000" algn="l" rtl="0" fontAlgn="base">
              <a:spcBef>
                <a:spcPts val="1400"/>
              </a:spcBef>
              <a:spcAft>
                <a:spcPct val="0"/>
              </a:spcAft>
              <a:buSzPct val="7700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  <a:sym typeface="Bradley Hand Bold" charset="0"/>
              </a:defRPr>
            </a:lvl8pPr>
            <a:lvl9pPr marL="4406900" indent="-508000" algn="l" rtl="0" fontAlgn="base">
              <a:spcBef>
                <a:spcPts val="1400"/>
              </a:spcBef>
              <a:spcAft>
                <a:spcPct val="0"/>
              </a:spcAft>
              <a:buSzPct val="7700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  <a:sym typeface="Bradley Hand Bold" charset="0"/>
              </a:defRPr>
            </a:lvl9pPr>
          </a:lstStyle>
          <a:p>
            <a:pPr>
              <a:buSzPct val="131000"/>
              <a:buFontTx/>
              <a:buBlip>
                <a:blip r:embed="rId2"/>
              </a:buBlip>
              <a:defRPr/>
            </a:pPr>
            <a:r>
              <a:rPr kumimoji="0" lang="ja-JP" altLang="en-US" kern="0" dirty="0" smtClean="0"/>
              <a:t>アイディア出し</a:t>
            </a:r>
            <a:endParaRPr kumimoji="0" lang="en-US" altLang="ja-JP" kern="0" dirty="0" smtClean="0"/>
          </a:p>
          <a:p>
            <a:pPr lvl="1">
              <a:buSzPct val="131000"/>
              <a:buFontTx/>
              <a:buBlip>
                <a:blip r:embed="rId2"/>
              </a:buBlip>
              <a:defRPr/>
            </a:pPr>
            <a:r>
              <a:rPr kumimoji="0" lang="ja-JP" altLang="en-US" kern="0" dirty="0" smtClean="0"/>
              <a:t>ブレインストーミング</a:t>
            </a:r>
            <a:endParaRPr kumimoji="0" lang="en-US" altLang="ja-JP" kern="0" dirty="0" smtClean="0"/>
          </a:p>
          <a:p>
            <a:pPr lvl="1">
              <a:buSzPct val="131000"/>
              <a:buFontTx/>
              <a:buBlip>
                <a:blip r:embed="rId2"/>
              </a:buBlip>
              <a:defRPr/>
            </a:pPr>
            <a:r>
              <a:rPr kumimoji="0" lang="ja-JP" altLang="en-US" kern="0" dirty="0"/>
              <a:t>マインドマップ</a:t>
            </a:r>
            <a:endParaRPr kumimoji="0" lang="en-US" altLang="ja-JP" kern="0" dirty="0" smtClean="0"/>
          </a:p>
          <a:p>
            <a:pPr>
              <a:buSzPct val="131000"/>
              <a:buFontTx/>
              <a:buBlip>
                <a:blip r:embed="rId2"/>
              </a:buBlip>
              <a:defRPr/>
            </a:pPr>
            <a:r>
              <a:rPr kumimoji="0" lang="ja-JP" altLang="en-US" kern="0" dirty="0" smtClean="0"/>
              <a:t>開発</a:t>
            </a:r>
            <a:endParaRPr kumimoji="0" lang="en-US" altLang="ja-JP" kern="0" dirty="0" smtClean="0"/>
          </a:p>
          <a:p>
            <a:pPr lvl="1">
              <a:buSzPct val="131000"/>
              <a:buFontTx/>
              <a:buBlip>
                <a:blip r:embed="rId2"/>
              </a:buBlip>
              <a:defRPr/>
            </a:pPr>
            <a:r>
              <a:rPr kumimoji="0" lang="ja-JP" altLang="en-US" kern="0" dirty="0" smtClean="0"/>
              <a:t>スクラム（スプリント計画ミーティング）</a:t>
            </a:r>
            <a:endParaRPr kumimoji="0" lang="en-US" altLang="ja-JP" kern="0" dirty="0" smtClean="0"/>
          </a:p>
          <a:p>
            <a:pPr lvl="1">
              <a:buSzPct val="131000"/>
              <a:buFontTx/>
              <a:buBlip>
                <a:blip r:embed="rId2"/>
              </a:buBlip>
              <a:defRPr/>
            </a:pPr>
            <a:r>
              <a:rPr kumimoji="0" lang="ja-JP" altLang="en-US" kern="0" dirty="0"/>
              <a:t>ペアプロ</a:t>
            </a:r>
            <a:endParaRPr kumimoji="0" lang="en-US" altLang="ja-JP" kern="0" dirty="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kumimoji="1" lang="ja-JP" altLang="en-US" dirty="0" smtClean="0"/>
              <a:t>アイディア出し</a:t>
            </a:r>
            <a:endParaRPr kumimoji="1" lang="ja-JP" altLang="en-US" dirty="0"/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466725" y="2060575"/>
            <a:ext cx="8229600" cy="4427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/>
          </a:extLst>
        </p:spPr>
        <p:txBody>
          <a:bodyPr lIns="38100" tIns="38100" rIns="38100" bIns="38100"/>
          <a:lstStyle>
            <a:lvl1pPr marL="635000" indent="-508000" algn="l" rtl="0" fontAlgn="base">
              <a:spcBef>
                <a:spcPts val="1400"/>
              </a:spcBef>
              <a:spcAft>
                <a:spcPct val="0"/>
              </a:spcAft>
              <a:buSzPct val="77000"/>
              <a:buChar char="•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  <a:sym typeface="Bradley Hand Bold" charset="0"/>
              </a:defRPr>
            </a:lvl1pPr>
            <a:lvl2pPr marL="1130300" indent="-508000" algn="l" rtl="0" fontAlgn="base">
              <a:spcBef>
                <a:spcPts val="1400"/>
              </a:spcBef>
              <a:spcAft>
                <a:spcPct val="0"/>
              </a:spcAft>
              <a:buSzPct val="77000"/>
              <a:buChar char="•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  <a:sym typeface="Bradley Hand Bold" charset="0"/>
              </a:defRPr>
            </a:lvl2pPr>
            <a:lvl3pPr marL="1606550" indent="-508000" algn="l" rtl="0" fontAlgn="base">
              <a:spcBef>
                <a:spcPts val="1400"/>
              </a:spcBef>
              <a:spcAft>
                <a:spcPct val="0"/>
              </a:spcAft>
              <a:buSzPct val="77000"/>
              <a:buChar char="•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  <a:sym typeface="Bradley Hand Bold" charset="0"/>
              </a:defRPr>
            </a:lvl3pPr>
            <a:lvl4pPr marL="2095500" indent="-508000" algn="l" rtl="0" fontAlgn="base">
              <a:spcBef>
                <a:spcPts val="1400"/>
              </a:spcBef>
              <a:spcAft>
                <a:spcPct val="0"/>
              </a:spcAft>
              <a:buSzPct val="77000"/>
              <a:buChar char="•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  <a:sym typeface="Bradley Hand Bold" charset="0"/>
              </a:defRPr>
            </a:lvl4pPr>
            <a:lvl5pPr marL="2578100" indent="-508000" algn="l" rtl="0" fontAlgn="base">
              <a:spcBef>
                <a:spcPts val="1400"/>
              </a:spcBef>
              <a:spcAft>
                <a:spcPct val="0"/>
              </a:spcAft>
              <a:buSzPct val="77000"/>
              <a:buChar char="•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  <a:sym typeface="Bradley Hand Bold" charset="0"/>
              </a:defRPr>
            </a:lvl5pPr>
            <a:lvl6pPr marL="3035300" indent="-508000" algn="l" rtl="0" fontAlgn="base">
              <a:spcBef>
                <a:spcPts val="1400"/>
              </a:spcBef>
              <a:spcAft>
                <a:spcPct val="0"/>
              </a:spcAft>
              <a:buSzPct val="7700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  <a:sym typeface="Bradley Hand Bold" charset="0"/>
              </a:defRPr>
            </a:lvl6pPr>
            <a:lvl7pPr marL="3492500" indent="-508000" algn="l" rtl="0" fontAlgn="base">
              <a:spcBef>
                <a:spcPts val="1400"/>
              </a:spcBef>
              <a:spcAft>
                <a:spcPct val="0"/>
              </a:spcAft>
              <a:buSzPct val="7700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  <a:sym typeface="Bradley Hand Bold" charset="0"/>
              </a:defRPr>
            </a:lvl7pPr>
            <a:lvl8pPr marL="3949700" indent="-508000" algn="l" rtl="0" fontAlgn="base">
              <a:spcBef>
                <a:spcPts val="1400"/>
              </a:spcBef>
              <a:spcAft>
                <a:spcPct val="0"/>
              </a:spcAft>
              <a:buSzPct val="7700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  <a:sym typeface="Bradley Hand Bold" charset="0"/>
              </a:defRPr>
            </a:lvl8pPr>
            <a:lvl9pPr marL="4406900" indent="-508000" algn="l" rtl="0" fontAlgn="base">
              <a:spcBef>
                <a:spcPts val="1400"/>
              </a:spcBef>
              <a:spcAft>
                <a:spcPct val="0"/>
              </a:spcAft>
              <a:buSzPct val="7700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  <a:sym typeface="Bradley Hand Bold" charset="0"/>
              </a:defRPr>
            </a:lvl9pPr>
          </a:lstStyle>
          <a:p>
            <a:pPr>
              <a:buSzPct val="131000"/>
              <a:buFontTx/>
              <a:buBlip>
                <a:blip r:embed="rId2"/>
              </a:buBlip>
              <a:defRPr/>
            </a:pPr>
            <a:endParaRPr kumimoji="0" lang="ja-JP" altLang="en-US" kern="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1"/>
          <p:cNvSpPr>
            <a:spLocks noGrp="1" noChangeArrowheads="1"/>
          </p:cNvSpPr>
          <p:nvPr>
            <p:ph type="title"/>
          </p:nvPr>
        </p:nvSpPr>
        <p:spPr>
          <a:xfrm>
            <a:off x="466725" y="1195388"/>
            <a:ext cx="8229600" cy="2844800"/>
          </a:xfrm>
        </p:spPr>
        <p:txBody>
          <a:bodyPr anchor="b"/>
          <a:lstStyle/>
          <a:p>
            <a:pPr algn="ctr" eaLnBrk="1" hangingPunct="1">
              <a:defRPr/>
            </a:pPr>
            <a:r>
              <a:rPr lang="ja-JP" altLang="en-US" dirty="0"/>
              <a:t>３</a:t>
            </a:r>
            <a:r>
              <a:rPr lang="ja-JP" altLang="en-US" dirty="0" smtClean="0"/>
              <a:t>．チーム振り返り</a:t>
            </a:r>
          </a:p>
        </p:txBody>
      </p:sp>
    </p:spTree>
    <p:extLst>
      <p:ext uri="{BB962C8B-B14F-4D97-AF65-F5344CB8AC3E}">
        <p14:creationId xmlns:p14="http://schemas.microsoft.com/office/powerpoint/2010/main" val="25797463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kumimoji="1" lang="ja-JP" altLang="en-US" dirty="0" smtClean="0"/>
              <a:t>チームとしての振り返り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endParaRPr lang="ja-JP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1"/>
          <p:cNvSpPr>
            <a:spLocks noGrp="1" noChangeArrowheads="1"/>
          </p:cNvSpPr>
          <p:nvPr>
            <p:ph type="title"/>
          </p:nvPr>
        </p:nvSpPr>
        <p:spPr>
          <a:xfrm>
            <a:off x="466725" y="1195388"/>
            <a:ext cx="8229600" cy="2844800"/>
          </a:xfrm>
        </p:spPr>
        <p:txBody>
          <a:bodyPr anchor="b"/>
          <a:lstStyle/>
          <a:p>
            <a:pPr algn="ctr" eaLnBrk="1" hangingPunct="1">
              <a:defRPr/>
            </a:pPr>
            <a:r>
              <a:rPr lang="ja-JP" altLang="en-US" dirty="0"/>
              <a:t>４</a:t>
            </a:r>
            <a:r>
              <a:rPr lang="ja-JP" altLang="en-US" dirty="0" smtClean="0"/>
              <a:t>．個人振り返り（坂本）</a:t>
            </a:r>
          </a:p>
        </p:txBody>
      </p:sp>
    </p:spTree>
    <p:extLst>
      <p:ext uri="{BB962C8B-B14F-4D97-AF65-F5344CB8AC3E}">
        <p14:creationId xmlns:p14="http://schemas.microsoft.com/office/powerpoint/2010/main" val="138256373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1"/>
          <p:cNvSpPr>
            <a:spLocks noGrp="1" noChangeArrowheads="1"/>
          </p:cNvSpPr>
          <p:nvPr>
            <p:ph type="title"/>
          </p:nvPr>
        </p:nvSpPr>
        <p:spPr>
          <a:xfrm>
            <a:off x="466725" y="1195388"/>
            <a:ext cx="8229600" cy="2844800"/>
          </a:xfrm>
        </p:spPr>
        <p:txBody>
          <a:bodyPr anchor="b"/>
          <a:lstStyle/>
          <a:p>
            <a:pPr algn="ctr" eaLnBrk="1" hangingPunct="1">
              <a:defRPr/>
            </a:pPr>
            <a:r>
              <a:rPr lang="ja-JP" altLang="en-US" dirty="0" smtClean="0"/>
              <a:t>個人としての振り返り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ja-JP" altLang="en-US" dirty="0" smtClean="0"/>
              <a:t>～</a:t>
            </a:r>
            <a:r>
              <a:rPr lang="en-US" altLang="ja-JP" dirty="0" smtClean="0"/>
              <a:t>name</a:t>
            </a:r>
            <a:r>
              <a:rPr lang="ja-JP" altLang="en-US" dirty="0" smtClean="0"/>
              <a:t>～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1"/>
          <p:cNvSpPr>
            <a:spLocks noGrp="1" noChangeArrowheads="1"/>
          </p:cNvSpPr>
          <p:nvPr>
            <p:ph type="title"/>
          </p:nvPr>
        </p:nvSpPr>
        <p:spPr/>
        <p:txBody>
          <a:bodyPr anchor="b"/>
          <a:lstStyle/>
          <a:p>
            <a:pPr eaLnBrk="1" hangingPunct="1">
              <a:defRPr/>
            </a:pPr>
            <a:r>
              <a:rPr lang="ja-JP" altLang="en-US" dirty="0" smtClean="0"/>
              <a:t>目次</a:t>
            </a:r>
          </a:p>
        </p:txBody>
      </p:sp>
      <p:sp>
        <p:nvSpPr>
          <p:cNvPr id="15362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 anchor="t"/>
          <a:lstStyle/>
          <a:p>
            <a:pPr eaLnBrk="1" hangingPunct="1">
              <a:buSzPct val="131000"/>
              <a:buFontTx/>
              <a:buBlip>
                <a:blip r:embed="rId2"/>
              </a:buBlip>
              <a:defRPr/>
            </a:pPr>
            <a:r>
              <a:rPr kumimoji="0" lang="ja-JP" altLang="en-US" b="1" dirty="0" smtClean="0"/>
              <a:t>チーム内での個人としての役割</a:t>
            </a:r>
            <a:endParaRPr kumimoji="0" lang="en-US" altLang="ja-JP" dirty="0" smtClean="0"/>
          </a:p>
          <a:p>
            <a:pPr eaLnBrk="1" hangingPunct="1">
              <a:buSzPct val="131000"/>
              <a:buFontTx/>
              <a:buBlip>
                <a:blip r:embed="rId2"/>
              </a:buBlip>
              <a:defRPr/>
            </a:pPr>
            <a:r>
              <a:rPr kumimoji="0" lang="en-US" altLang="ja-JP" dirty="0" err="1" smtClean="0"/>
              <a:t>PullRequest</a:t>
            </a:r>
            <a:r>
              <a:rPr kumimoji="0" lang="ja-JP" altLang="en-US" b="1" dirty="0" smtClean="0"/>
              <a:t>期間での活動</a:t>
            </a:r>
            <a:endParaRPr kumimoji="0" lang="en-US" altLang="ja-JP" dirty="0" smtClean="0"/>
          </a:p>
          <a:p>
            <a:pPr eaLnBrk="1" hangingPunct="1">
              <a:buSzPct val="131000"/>
              <a:buFontTx/>
              <a:buBlip>
                <a:blip r:embed="rId2"/>
              </a:buBlip>
              <a:defRPr/>
            </a:pPr>
            <a:r>
              <a:rPr kumimoji="0" lang="ja-JP" altLang="en-US" b="1" dirty="0" smtClean="0"/>
              <a:t>今後の抱負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1"/>
          <p:cNvSpPr>
            <a:spLocks noGrp="1" noChangeArrowheads="1"/>
          </p:cNvSpPr>
          <p:nvPr>
            <p:ph type="title"/>
          </p:nvPr>
        </p:nvSpPr>
        <p:spPr>
          <a:xfrm>
            <a:off x="395288" y="2132013"/>
            <a:ext cx="8229600" cy="1219200"/>
          </a:xfrm>
        </p:spPr>
        <p:txBody>
          <a:bodyPr anchor="b"/>
          <a:lstStyle/>
          <a:p>
            <a:pPr algn="ctr" eaLnBrk="1" hangingPunct="1">
              <a:defRPr/>
            </a:pPr>
            <a:r>
              <a:rPr lang="ja-JP" altLang="en-US" dirty="0" smtClean="0"/>
              <a:t>チームとしての役割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kumimoji="1" lang="en-US" altLang="ja-JP" dirty="0" smtClean="0"/>
              <a:t>Agenda</a:t>
            </a:r>
            <a:endParaRPr kumimoji="1" lang="ja-JP" altLang="en-US" dirty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466725" y="2060575"/>
            <a:ext cx="8229600" cy="4427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/>
          </a:extLst>
        </p:spPr>
        <p:txBody>
          <a:bodyPr lIns="38100" tIns="38100" rIns="38100" bIns="38100"/>
          <a:lstStyle>
            <a:lvl1pPr marL="635000" indent="-508000" algn="l" rtl="0" fontAlgn="base">
              <a:spcBef>
                <a:spcPts val="1400"/>
              </a:spcBef>
              <a:spcAft>
                <a:spcPct val="0"/>
              </a:spcAft>
              <a:buSzPct val="77000"/>
              <a:buChar char="•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  <a:sym typeface="Bradley Hand Bold" charset="0"/>
              </a:defRPr>
            </a:lvl1pPr>
            <a:lvl2pPr marL="1130300" indent="-508000" algn="l" rtl="0" fontAlgn="base">
              <a:spcBef>
                <a:spcPts val="1400"/>
              </a:spcBef>
              <a:spcAft>
                <a:spcPct val="0"/>
              </a:spcAft>
              <a:buSzPct val="77000"/>
              <a:buChar char="•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  <a:sym typeface="Bradley Hand Bold" charset="0"/>
              </a:defRPr>
            </a:lvl2pPr>
            <a:lvl3pPr marL="1606550" indent="-508000" algn="l" rtl="0" fontAlgn="base">
              <a:spcBef>
                <a:spcPts val="1400"/>
              </a:spcBef>
              <a:spcAft>
                <a:spcPct val="0"/>
              </a:spcAft>
              <a:buSzPct val="77000"/>
              <a:buChar char="•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  <a:sym typeface="Bradley Hand Bold" charset="0"/>
              </a:defRPr>
            </a:lvl3pPr>
            <a:lvl4pPr marL="2095500" indent="-508000" algn="l" rtl="0" fontAlgn="base">
              <a:spcBef>
                <a:spcPts val="1400"/>
              </a:spcBef>
              <a:spcAft>
                <a:spcPct val="0"/>
              </a:spcAft>
              <a:buSzPct val="77000"/>
              <a:buChar char="•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  <a:sym typeface="Bradley Hand Bold" charset="0"/>
              </a:defRPr>
            </a:lvl4pPr>
            <a:lvl5pPr marL="2578100" indent="-508000" algn="l" rtl="0" fontAlgn="base">
              <a:spcBef>
                <a:spcPts val="1400"/>
              </a:spcBef>
              <a:spcAft>
                <a:spcPct val="0"/>
              </a:spcAft>
              <a:buSzPct val="77000"/>
              <a:buChar char="•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  <a:sym typeface="Bradley Hand Bold" charset="0"/>
              </a:defRPr>
            </a:lvl5pPr>
            <a:lvl6pPr marL="3035300" indent="-508000" algn="l" rtl="0" fontAlgn="base">
              <a:spcBef>
                <a:spcPts val="1400"/>
              </a:spcBef>
              <a:spcAft>
                <a:spcPct val="0"/>
              </a:spcAft>
              <a:buSzPct val="7700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  <a:sym typeface="Bradley Hand Bold" charset="0"/>
              </a:defRPr>
            </a:lvl6pPr>
            <a:lvl7pPr marL="3492500" indent="-508000" algn="l" rtl="0" fontAlgn="base">
              <a:spcBef>
                <a:spcPts val="1400"/>
              </a:spcBef>
              <a:spcAft>
                <a:spcPct val="0"/>
              </a:spcAft>
              <a:buSzPct val="7700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  <a:sym typeface="Bradley Hand Bold" charset="0"/>
              </a:defRPr>
            </a:lvl7pPr>
            <a:lvl8pPr marL="3949700" indent="-508000" algn="l" rtl="0" fontAlgn="base">
              <a:spcBef>
                <a:spcPts val="1400"/>
              </a:spcBef>
              <a:spcAft>
                <a:spcPct val="0"/>
              </a:spcAft>
              <a:buSzPct val="7700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  <a:sym typeface="Bradley Hand Bold" charset="0"/>
              </a:defRPr>
            </a:lvl8pPr>
            <a:lvl9pPr marL="4406900" indent="-508000" algn="l" rtl="0" fontAlgn="base">
              <a:spcBef>
                <a:spcPts val="1400"/>
              </a:spcBef>
              <a:spcAft>
                <a:spcPct val="0"/>
              </a:spcAft>
              <a:buSzPct val="7700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  <a:sym typeface="Bradley Hand Bold" charset="0"/>
              </a:defRPr>
            </a:lvl9pPr>
          </a:lstStyle>
          <a:p>
            <a:pPr marL="127000" indent="0">
              <a:buSzPct val="131000"/>
              <a:buNone/>
              <a:defRPr/>
            </a:pPr>
            <a:r>
              <a:rPr kumimoji="0" lang="ja-JP" altLang="en-US" sz="3600" kern="0" dirty="0"/>
              <a:t>１</a:t>
            </a:r>
            <a:r>
              <a:rPr kumimoji="0" lang="ja-JP" altLang="en-US" sz="3600" kern="0" dirty="0" smtClean="0"/>
              <a:t>．開発したサービス</a:t>
            </a:r>
            <a:endParaRPr kumimoji="0" lang="en-US" altLang="ja-JP" sz="3600" kern="0" dirty="0" smtClean="0"/>
          </a:p>
          <a:p>
            <a:pPr marL="127000" indent="0">
              <a:buSzPct val="131000"/>
              <a:buNone/>
              <a:defRPr/>
            </a:pPr>
            <a:r>
              <a:rPr kumimoji="0" lang="ja-JP" altLang="en-US" sz="3600" kern="0" dirty="0"/>
              <a:t>２</a:t>
            </a:r>
            <a:r>
              <a:rPr kumimoji="0" lang="ja-JP" altLang="en-US" sz="3600" kern="0" dirty="0" smtClean="0"/>
              <a:t>．開発プロセス</a:t>
            </a:r>
            <a:endParaRPr kumimoji="0" lang="en-US" altLang="ja-JP" sz="3600" kern="0" dirty="0" smtClean="0"/>
          </a:p>
          <a:p>
            <a:pPr marL="127000" indent="0">
              <a:buSzPct val="131000"/>
              <a:buNone/>
              <a:defRPr/>
            </a:pPr>
            <a:r>
              <a:rPr kumimoji="0" lang="ja-JP" altLang="en-US" sz="3600" kern="0" dirty="0"/>
              <a:t>３</a:t>
            </a:r>
            <a:r>
              <a:rPr kumimoji="0" lang="ja-JP" altLang="en-US" sz="3600" kern="0" dirty="0" smtClean="0"/>
              <a:t>．チーム振り返り</a:t>
            </a:r>
            <a:endParaRPr kumimoji="0" lang="en-US" altLang="ja-JP" sz="3600" kern="0" dirty="0" smtClean="0"/>
          </a:p>
          <a:p>
            <a:pPr marL="127000" indent="0">
              <a:buSzPct val="131000"/>
              <a:buNone/>
              <a:defRPr/>
            </a:pPr>
            <a:r>
              <a:rPr kumimoji="0" lang="ja-JP" altLang="en-US" sz="3600" kern="0" dirty="0"/>
              <a:t>４</a:t>
            </a:r>
            <a:r>
              <a:rPr kumimoji="0" lang="ja-JP" altLang="en-US" sz="3600" kern="0" dirty="0" smtClean="0"/>
              <a:t>．個人振り返り（坂本・石川）</a:t>
            </a:r>
            <a:endParaRPr kumimoji="0" lang="en-US" altLang="ja-JP" sz="3600" kern="0" dirty="0" smtClean="0"/>
          </a:p>
        </p:txBody>
      </p:sp>
    </p:spTree>
    <p:extLst>
      <p:ext uri="{BB962C8B-B14F-4D97-AF65-F5344CB8AC3E}">
        <p14:creationId xmlns:p14="http://schemas.microsoft.com/office/powerpoint/2010/main" val="411125368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1"/>
          <p:cNvSpPr>
            <a:spLocks noGrp="1" noChangeArrowheads="1"/>
          </p:cNvSpPr>
          <p:nvPr>
            <p:ph type="title"/>
          </p:nvPr>
        </p:nvSpPr>
        <p:spPr>
          <a:xfrm>
            <a:off x="406400" y="990600"/>
            <a:ext cx="8128000" cy="1206500"/>
          </a:xfrm>
        </p:spPr>
        <p:txBody>
          <a:bodyPr anchor="b"/>
          <a:lstStyle/>
          <a:p>
            <a:pPr eaLnBrk="1" hangingPunct="1">
              <a:defRPr/>
            </a:pPr>
            <a:r>
              <a:rPr lang="ja-JP" altLang="en-US" dirty="0" smtClean="0"/>
              <a:t>プロジェクトに対して技術導入</a:t>
            </a:r>
          </a:p>
        </p:txBody>
      </p:sp>
      <p:pic>
        <p:nvPicPr>
          <p:cNvPr id="2048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150" y="2349500"/>
            <a:ext cx="1206500" cy="1206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2048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100" y="2406650"/>
            <a:ext cx="2886075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20485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5963" y="3729038"/>
            <a:ext cx="2374900" cy="1652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20486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3784600"/>
            <a:ext cx="3271837" cy="784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20487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6800" y="5033963"/>
            <a:ext cx="2247900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1"/>
          <p:cNvSpPr>
            <a:spLocks noGrp="1" noChangeArrowheads="1"/>
          </p:cNvSpPr>
          <p:nvPr>
            <p:ph type="title"/>
          </p:nvPr>
        </p:nvSpPr>
        <p:spPr>
          <a:xfrm>
            <a:off x="539750" y="2636838"/>
            <a:ext cx="8229600" cy="1219200"/>
          </a:xfrm>
        </p:spPr>
        <p:txBody>
          <a:bodyPr anchor="b"/>
          <a:lstStyle/>
          <a:p>
            <a:pPr algn="ctr" eaLnBrk="1" hangingPunct="1">
              <a:defRPr/>
            </a:pPr>
            <a:r>
              <a:rPr lang="ja-JP" altLang="en-US" dirty="0" smtClean="0"/>
              <a:t>開発中盤のコード（</a:t>
            </a:r>
            <a:r>
              <a:rPr lang="en-US" altLang="ja-JP" dirty="0" smtClean="0"/>
              <a:t>JavaScript</a:t>
            </a:r>
            <a:r>
              <a:rPr lang="ja-JP" altLang="en-US" dirty="0" smtClean="0"/>
              <a:t>）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100" y="1027113"/>
            <a:ext cx="7035800" cy="4691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22531" name="Rectangle 2"/>
          <p:cNvSpPr>
            <a:spLocks/>
          </p:cNvSpPr>
          <p:nvPr/>
        </p:nvSpPr>
        <p:spPr bwMode="auto">
          <a:xfrm>
            <a:off x="1035050" y="5773738"/>
            <a:ext cx="68453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lIns="38100" tIns="38100" rIns="38100" bIns="38100">
            <a:spAutoFit/>
          </a:bodyPr>
          <a:lstStyle>
            <a:lvl1pPr eaLnBrk="0" hangingPunct="0">
              <a:defRPr sz="2800">
                <a:solidFill>
                  <a:srgbClr val="000000"/>
                </a:solidFill>
                <a:latin typeface="Bradley Hand Bold" charset="0"/>
                <a:ea typeface="ヒラギノ明朝 ProN W6" charset="-128"/>
                <a:sym typeface="Bradley Hand Bold" charset="0"/>
              </a:defRPr>
            </a:lvl1pPr>
            <a:lvl2pPr marL="742950" indent="-285750" eaLnBrk="0" hangingPunct="0">
              <a:defRPr sz="2800">
                <a:solidFill>
                  <a:srgbClr val="000000"/>
                </a:solidFill>
                <a:latin typeface="Bradley Hand Bold" charset="0"/>
                <a:ea typeface="ヒラギノ明朝 ProN W6" charset="-128"/>
                <a:sym typeface="Bradley Hand Bold" charset="0"/>
              </a:defRPr>
            </a:lvl2pPr>
            <a:lvl3pPr marL="1143000" indent="-228600" eaLnBrk="0" hangingPunct="0">
              <a:defRPr sz="2800">
                <a:solidFill>
                  <a:srgbClr val="000000"/>
                </a:solidFill>
                <a:latin typeface="Bradley Hand Bold" charset="0"/>
                <a:ea typeface="ヒラギノ明朝 ProN W6" charset="-128"/>
                <a:sym typeface="Bradley Hand Bold" charset="0"/>
              </a:defRPr>
            </a:lvl3pPr>
            <a:lvl4pPr marL="1600200" indent="-228600" eaLnBrk="0" hangingPunct="0">
              <a:defRPr sz="2800">
                <a:solidFill>
                  <a:srgbClr val="000000"/>
                </a:solidFill>
                <a:latin typeface="Bradley Hand Bold" charset="0"/>
                <a:ea typeface="ヒラギノ明朝 ProN W6" charset="-128"/>
                <a:sym typeface="Bradley Hand Bold" charset="0"/>
              </a:defRPr>
            </a:lvl4pPr>
            <a:lvl5pPr marL="2057400" indent="-228600" eaLnBrk="0" hangingPunct="0">
              <a:defRPr sz="2800">
                <a:solidFill>
                  <a:srgbClr val="000000"/>
                </a:solidFill>
                <a:latin typeface="Bradley Hand Bold" charset="0"/>
                <a:ea typeface="ヒラギノ明朝 ProN W6" charset="-128"/>
                <a:sym typeface="Bradley Hand Bold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Bradley Hand Bold" charset="0"/>
                <a:ea typeface="ヒラギノ明朝 ProN W6" charset="-128"/>
                <a:sym typeface="Bradley Hand Bold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Bradley Hand Bold" charset="0"/>
                <a:ea typeface="ヒラギノ明朝 ProN W6" charset="-128"/>
                <a:sym typeface="Bradley Hand Bold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Bradley Hand Bold" charset="0"/>
                <a:ea typeface="ヒラギノ明朝 ProN W6" charset="-128"/>
                <a:sym typeface="Bradley Hand Bold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Bradley Hand Bold" charset="0"/>
                <a:ea typeface="ヒラギノ明朝 ProN W6" charset="-128"/>
                <a:sym typeface="Bradley Hand Bold" charset="0"/>
              </a:defRPr>
            </a:lvl9pPr>
          </a:lstStyle>
          <a:p>
            <a:pPr eaLnBrk="1" hangingPunct="1"/>
            <a:r>
              <a:rPr lang="ja-JP" altLang="en-US">
                <a:solidFill>
                  <a:schemeClr val="tx1"/>
                </a:solidFill>
              </a:rPr>
              <a:t>コードのオブジェクト化できていなかった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1"/>
          <p:cNvSpPr>
            <a:spLocks noGrp="1" noChangeArrowheads="1"/>
          </p:cNvSpPr>
          <p:nvPr>
            <p:ph type="title"/>
          </p:nvPr>
        </p:nvSpPr>
        <p:spPr>
          <a:xfrm>
            <a:off x="1376363" y="373063"/>
            <a:ext cx="6515100" cy="1206500"/>
          </a:xfrm>
        </p:spPr>
        <p:txBody>
          <a:bodyPr anchor="b"/>
          <a:lstStyle/>
          <a:p>
            <a:pPr eaLnBrk="1" hangingPunct="1">
              <a:defRPr/>
            </a:pPr>
            <a:r>
              <a:rPr lang="ja-JP" altLang="en-US" dirty="0" smtClean="0"/>
              <a:t>ここで</a:t>
            </a:r>
            <a:r>
              <a:rPr lang="en-US" altLang="ja-JP" dirty="0" err="1" smtClean="0"/>
              <a:t>TypeScript</a:t>
            </a:r>
            <a:r>
              <a:rPr lang="ja-JP" altLang="en-US" dirty="0" smtClean="0"/>
              <a:t>が登場</a:t>
            </a:r>
          </a:p>
        </p:txBody>
      </p:sp>
      <p:pic>
        <p:nvPicPr>
          <p:cNvPr id="2355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2238" y="1550988"/>
            <a:ext cx="6696075" cy="417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23556" name="Rectangle 3"/>
          <p:cNvSpPr>
            <a:spLocks/>
          </p:cNvSpPr>
          <p:nvPr/>
        </p:nvSpPr>
        <p:spPr bwMode="auto">
          <a:xfrm>
            <a:off x="1111250" y="5711825"/>
            <a:ext cx="7421563" cy="81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lIns="38100" tIns="38100" rIns="38100" bIns="38100">
            <a:spAutoFit/>
          </a:bodyPr>
          <a:lstStyle>
            <a:lvl1pPr eaLnBrk="0" hangingPunct="0">
              <a:defRPr sz="2800">
                <a:solidFill>
                  <a:srgbClr val="000000"/>
                </a:solidFill>
                <a:latin typeface="Bradley Hand Bold" charset="0"/>
                <a:ea typeface="ヒラギノ明朝 ProN W6" charset="-128"/>
                <a:sym typeface="Bradley Hand Bold" charset="0"/>
              </a:defRPr>
            </a:lvl1pPr>
            <a:lvl2pPr marL="742950" indent="-285750" eaLnBrk="0" hangingPunct="0">
              <a:defRPr sz="2800">
                <a:solidFill>
                  <a:srgbClr val="000000"/>
                </a:solidFill>
                <a:latin typeface="Bradley Hand Bold" charset="0"/>
                <a:ea typeface="ヒラギノ明朝 ProN W6" charset="-128"/>
                <a:sym typeface="Bradley Hand Bold" charset="0"/>
              </a:defRPr>
            </a:lvl2pPr>
            <a:lvl3pPr marL="1143000" indent="-228600" eaLnBrk="0" hangingPunct="0">
              <a:defRPr sz="2800">
                <a:solidFill>
                  <a:srgbClr val="000000"/>
                </a:solidFill>
                <a:latin typeface="Bradley Hand Bold" charset="0"/>
                <a:ea typeface="ヒラギノ明朝 ProN W6" charset="-128"/>
                <a:sym typeface="Bradley Hand Bold" charset="0"/>
              </a:defRPr>
            </a:lvl3pPr>
            <a:lvl4pPr marL="1600200" indent="-228600" eaLnBrk="0" hangingPunct="0">
              <a:defRPr sz="2800">
                <a:solidFill>
                  <a:srgbClr val="000000"/>
                </a:solidFill>
                <a:latin typeface="Bradley Hand Bold" charset="0"/>
                <a:ea typeface="ヒラギノ明朝 ProN W6" charset="-128"/>
                <a:sym typeface="Bradley Hand Bold" charset="0"/>
              </a:defRPr>
            </a:lvl4pPr>
            <a:lvl5pPr marL="2057400" indent="-228600" eaLnBrk="0" hangingPunct="0">
              <a:defRPr sz="2800">
                <a:solidFill>
                  <a:srgbClr val="000000"/>
                </a:solidFill>
                <a:latin typeface="Bradley Hand Bold" charset="0"/>
                <a:ea typeface="ヒラギノ明朝 ProN W6" charset="-128"/>
                <a:sym typeface="Bradley Hand Bold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Bradley Hand Bold" charset="0"/>
                <a:ea typeface="ヒラギノ明朝 ProN W6" charset="-128"/>
                <a:sym typeface="Bradley Hand Bold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Bradley Hand Bold" charset="0"/>
                <a:ea typeface="ヒラギノ明朝 ProN W6" charset="-128"/>
                <a:sym typeface="Bradley Hand Bold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Bradley Hand Bold" charset="0"/>
                <a:ea typeface="ヒラギノ明朝 ProN W6" charset="-128"/>
                <a:sym typeface="Bradley Hand Bold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Bradley Hand Bold" charset="0"/>
                <a:ea typeface="ヒラギノ明朝 ProN W6" charset="-128"/>
                <a:sym typeface="Bradley Hand Bold" charset="0"/>
              </a:defRPr>
            </a:lvl9pPr>
          </a:lstStyle>
          <a:p>
            <a:pPr eaLnBrk="1" hangingPunct="1"/>
            <a:r>
              <a:rPr lang="en-US" altLang="ja-JP" sz="2400">
                <a:solidFill>
                  <a:schemeClr val="tx1"/>
                </a:solidFill>
              </a:rPr>
              <a:t>Class</a:t>
            </a:r>
            <a:r>
              <a:rPr lang="ja-JP" altLang="en-US" sz="2400">
                <a:solidFill>
                  <a:schemeClr val="tx1"/>
                </a:solidFill>
              </a:rPr>
              <a:t>ベースで記述ができ、</a:t>
            </a:r>
            <a:endParaRPr lang="en-US" altLang="ja-JP" sz="2400">
              <a:solidFill>
                <a:schemeClr val="tx1"/>
              </a:solidFill>
            </a:endParaRPr>
          </a:p>
          <a:p>
            <a:pPr eaLnBrk="1" hangingPunct="1"/>
            <a:r>
              <a:rPr lang="ja-JP" altLang="en-US" sz="2400">
                <a:solidFill>
                  <a:schemeClr val="tx1"/>
                </a:solidFill>
              </a:rPr>
              <a:t>静的型付けでリファクタリングがしやすい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1"/>
          <p:cNvSpPr>
            <a:spLocks noGrp="1" noChangeArrowheads="1"/>
          </p:cNvSpPr>
          <p:nvPr>
            <p:ph type="body" idx="1"/>
          </p:nvPr>
        </p:nvSpPr>
        <p:spPr>
          <a:xfrm>
            <a:off x="395288" y="2197100"/>
            <a:ext cx="8929687" cy="3975100"/>
          </a:xfrm>
        </p:spPr>
        <p:txBody>
          <a:bodyPr anchor="t"/>
          <a:lstStyle/>
          <a:p>
            <a:pPr eaLnBrk="1" hangingPunct="1">
              <a:buSzPct val="131000"/>
              <a:buFontTx/>
              <a:buBlip>
                <a:blip r:embed="rId2"/>
              </a:buBlip>
              <a:defRPr/>
            </a:pPr>
            <a:r>
              <a:rPr kumimoji="0" lang="ja-JP" altLang="en-US" dirty="0"/>
              <a:t>良かったこと</a:t>
            </a:r>
            <a:endParaRPr kumimoji="0" lang="en-US" altLang="ja-JP" dirty="0"/>
          </a:p>
          <a:p>
            <a:pPr lvl="1" eaLnBrk="1" hangingPunct="1">
              <a:buSzPct val="131000"/>
              <a:buFontTx/>
              <a:buBlip>
                <a:blip r:embed="rId2"/>
              </a:buBlip>
              <a:defRPr/>
            </a:pPr>
            <a:r>
              <a:rPr kumimoji="0" lang="ja-JP" altLang="en-US" dirty="0"/>
              <a:t>自身の勉強になった</a:t>
            </a:r>
            <a:endParaRPr kumimoji="0" lang="en-US" altLang="ja-JP" dirty="0"/>
          </a:p>
          <a:p>
            <a:pPr lvl="1" eaLnBrk="1" hangingPunct="1">
              <a:buSzPct val="131000"/>
              <a:buFontTx/>
              <a:buBlip>
                <a:blip r:embed="rId2"/>
              </a:buBlip>
              <a:defRPr/>
            </a:pPr>
            <a:r>
              <a:rPr kumimoji="0" lang="ja-JP" altLang="en-US" dirty="0"/>
              <a:t>開発するうえで楽なった（</a:t>
            </a:r>
            <a:r>
              <a:rPr kumimoji="0" lang="en-US" altLang="ja-JP" dirty="0" smtClean="0"/>
              <a:t>TypeScript</a:t>
            </a:r>
            <a:r>
              <a:rPr kumimoji="0" lang="en-US" altLang="ja-JP" dirty="0"/>
              <a:t>,</a:t>
            </a:r>
            <a:r>
              <a:rPr kumimoji="0" lang="en-US" altLang="ja-JP" dirty="0" smtClean="0"/>
              <a:t>BootBox.js</a:t>
            </a:r>
            <a:r>
              <a:rPr kumimoji="0" lang="ja-JP" altLang="en-US" dirty="0"/>
              <a:t>）</a:t>
            </a:r>
            <a:endParaRPr kumimoji="0" lang="en-US" altLang="ja-JP" dirty="0"/>
          </a:p>
          <a:p>
            <a:pPr eaLnBrk="1" hangingPunct="1">
              <a:buSzPct val="131000"/>
              <a:buFontTx/>
              <a:buBlip>
                <a:blip r:embed="rId2"/>
              </a:buBlip>
              <a:defRPr/>
            </a:pPr>
            <a:r>
              <a:rPr kumimoji="0" lang="ja-JP" altLang="en-US" dirty="0"/>
              <a:t>反省点</a:t>
            </a:r>
            <a:endParaRPr kumimoji="0" lang="en-US" altLang="ja-JP" dirty="0"/>
          </a:p>
          <a:p>
            <a:pPr lvl="1" eaLnBrk="1" hangingPunct="1">
              <a:buSzPct val="131000"/>
              <a:buFontTx/>
              <a:buBlip>
                <a:blip r:embed="rId2"/>
              </a:buBlip>
              <a:defRPr/>
            </a:pPr>
            <a:r>
              <a:rPr kumimoji="0" lang="ja-JP" altLang="en-US" dirty="0"/>
              <a:t>新しい内容だとチーム内の学習コストが上がる</a:t>
            </a:r>
          </a:p>
        </p:txBody>
      </p:sp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>
          <a:xfrm>
            <a:off x="1331913" y="765175"/>
            <a:ext cx="6515100" cy="1206500"/>
          </a:xfrm>
        </p:spPr>
        <p:txBody>
          <a:bodyPr anchor="b"/>
          <a:lstStyle/>
          <a:p>
            <a:pPr algn="ctr" eaLnBrk="1" hangingPunct="1">
              <a:defRPr/>
            </a:pPr>
            <a:r>
              <a:rPr lang="ja-JP" altLang="en-US" dirty="0" smtClean="0"/>
              <a:t>技術導入をしてみて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"/>
          <p:cNvSpPr>
            <a:spLocks noGrp="1" noChangeArrowheads="1"/>
          </p:cNvSpPr>
          <p:nvPr>
            <p:ph type="title"/>
          </p:nvPr>
        </p:nvSpPr>
        <p:spPr>
          <a:xfrm>
            <a:off x="395288" y="2492375"/>
            <a:ext cx="8229600" cy="1219200"/>
          </a:xfrm>
        </p:spPr>
        <p:txBody>
          <a:bodyPr anchor="b"/>
          <a:lstStyle/>
          <a:p>
            <a:pPr algn="ctr" eaLnBrk="1" hangingPunct="1">
              <a:defRPr/>
            </a:pPr>
            <a:r>
              <a:rPr lang="en-US" altLang="ja-JP" dirty="0" err="1" smtClean="0"/>
              <a:t>PullRequest</a:t>
            </a:r>
            <a:r>
              <a:rPr lang="ja-JP" altLang="en-US" dirty="0" smtClean="0"/>
              <a:t>期間での活動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1"/>
          <p:cNvSpPr>
            <a:spLocks noGrp="1" noChangeArrowheads="1"/>
          </p:cNvSpPr>
          <p:nvPr>
            <p:ph type="title"/>
          </p:nvPr>
        </p:nvSpPr>
        <p:spPr>
          <a:xfrm>
            <a:off x="395288" y="836613"/>
            <a:ext cx="8229600" cy="1219200"/>
          </a:xfrm>
        </p:spPr>
        <p:txBody>
          <a:bodyPr anchor="b"/>
          <a:lstStyle/>
          <a:p>
            <a:pPr algn="ctr" eaLnBrk="1" hangingPunct="1">
              <a:defRPr/>
            </a:pPr>
            <a:r>
              <a:rPr lang="ja-JP" altLang="en-US" sz="3700" dirty="0" smtClean="0"/>
              <a:t>古賀八代チームのプロジェクトに</a:t>
            </a:r>
            <a:r>
              <a:rPr lang="en-US" altLang="ja-JP" sz="3700" dirty="0" smtClean="0"/>
              <a:t/>
            </a:r>
            <a:br>
              <a:rPr lang="en-US" altLang="ja-JP" sz="3700" dirty="0" smtClean="0"/>
            </a:br>
            <a:r>
              <a:rPr lang="en-US" altLang="ja-JP" sz="3700" dirty="0" err="1" smtClean="0"/>
              <a:t>PullRequest</a:t>
            </a:r>
            <a:endParaRPr lang="en-US" altLang="ja-JP" sz="3700" dirty="0" smtClean="0"/>
          </a:p>
        </p:txBody>
      </p:sp>
      <p:sp>
        <p:nvSpPr>
          <p:cNvPr id="2355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66725" y="2060575"/>
            <a:ext cx="8229600" cy="4427538"/>
          </a:xfrm>
        </p:spPr>
        <p:txBody>
          <a:bodyPr anchor="t"/>
          <a:lstStyle/>
          <a:p>
            <a:pPr eaLnBrk="1" hangingPunct="1">
              <a:buSzPct val="131000"/>
              <a:buFontTx/>
              <a:buBlip>
                <a:blip r:embed="rId2"/>
              </a:buBlip>
              <a:defRPr/>
            </a:pPr>
            <a:r>
              <a:rPr kumimoji="0" lang="ja-JP" altLang="en-US" dirty="0"/>
              <a:t>担当した追加希望の機能（</a:t>
            </a:r>
            <a:r>
              <a:rPr kumimoji="0" lang="en-US" altLang="ja-JP" dirty="0"/>
              <a:t>issue</a:t>
            </a:r>
            <a:r>
              <a:rPr kumimoji="0" lang="ja-JP" altLang="en-US" dirty="0"/>
              <a:t>）</a:t>
            </a:r>
            <a:endParaRPr kumimoji="0" lang="en-US" altLang="ja-JP" dirty="0"/>
          </a:p>
          <a:p>
            <a:pPr lvl="1" eaLnBrk="1" hangingPunct="1">
              <a:buSzPct val="131000"/>
              <a:buFontTx/>
              <a:buBlip>
                <a:blip r:embed="rId2"/>
              </a:buBlip>
              <a:defRPr/>
            </a:pPr>
            <a:r>
              <a:rPr kumimoji="0" lang="en-US" altLang="ja-JP" dirty="0"/>
              <a:t>JavaScript</a:t>
            </a:r>
            <a:r>
              <a:rPr kumimoji="0" lang="ja-JP" altLang="en-US" dirty="0"/>
              <a:t>上でのバグ修正</a:t>
            </a:r>
            <a:endParaRPr kumimoji="0" lang="en-US" altLang="ja-JP" dirty="0"/>
          </a:p>
          <a:p>
            <a:pPr lvl="1" eaLnBrk="1" hangingPunct="1">
              <a:buSzPct val="131000"/>
              <a:buFontTx/>
              <a:buBlip>
                <a:blip r:embed="rId2"/>
              </a:buBlip>
              <a:defRPr/>
            </a:pPr>
            <a:r>
              <a:rPr kumimoji="0" lang="en-US" altLang="ja-JP" dirty="0"/>
              <a:t>AI</a:t>
            </a:r>
            <a:r>
              <a:rPr kumimoji="0" lang="ja-JP" altLang="en-US" dirty="0"/>
              <a:t>による質問返信機能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1"/>
          <p:cNvSpPr>
            <a:spLocks noGrp="1" noChangeArrowheads="1"/>
          </p:cNvSpPr>
          <p:nvPr>
            <p:ph type="title"/>
          </p:nvPr>
        </p:nvSpPr>
        <p:spPr>
          <a:xfrm>
            <a:off x="1308100" y="508000"/>
            <a:ext cx="6515100" cy="1206500"/>
          </a:xfrm>
        </p:spPr>
        <p:txBody>
          <a:bodyPr anchor="b"/>
          <a:lstStyle/>
          <a:p>
            <a:pPr algn="ctr" eaLnBrk="1" hangingPunct="1">
              <a:defRPr/>
            </a:pPr>
            <a:r>
              <a:rPr lang="ja-JP" altLang="en-US" dirty="0" smtClean="0"/>
              <a:t>古賀八代チームの要件</a:t>
            </a:r>
          </a:p>
        </p:txBody>
      </p:sp>
      <p:pic>
        <p:nvPicPr>
          <p:cNvPr id="2765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9363" y="1576388"/>
            <a:ext cx="1227137" cy="1228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27652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0863" y="1543050"/>
            <a:ext cx="1227137" cy="1227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27653" name="Rectangle 4"/>
          <p:cNvSpPr>
            <a:spLocks/>
          </p:cNvSpPr>
          <p:nvPr/>
        </p:nvSpPr>
        <p:spPr bwMode="auto">
          <a:xfrm>
            <a:off x="2578100" y="2814638"/>
            <a:ext cx="998538" cy="38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lIns="38100" tIns="38100" rIns="38100" bIns="38100">
            <a:spAutoFit/>
          </a:bodyPr>
          <a:lstStyle>
            <a:lvl1pPr eaLnBrk="0" hangingPunct="0">
              <a:defRPr sz="2800">
                <a:solidFill>
                  <a:srgbClr val="000000"/>
                </a:solidFill>
                <a:latin typeface="Bradley Hand Bold" charset="0"/>
                <a:ea typeface="ヒラギノ明朝 ProN W6" charset="-128"/>
                <a:sym typeface="Bradley Hand Bold" charset="0"/>
              </a:defRPr>
            </a:lvl1pPr>
            <a:lvl2pPr marL="742950" indent="-285750" eaLnBrk="0" hangingPunct="0">
              <a:defRPr sz="2800">
                <a:solidFill>
                  <a:srgbClr val="000000"/>
                </a:solidFill>
                <a:latin typeface="Bradley Hand Bold" charset="0"/>
                <a:ea typeface="ヒラギノ明朝 ProN W6" charset="-128"/>
                <a:sym typeface="Bradley Hand Bold" charset="0"/>
              </a:defRPr>
            </a:lvl2pPr>
            <a:lvl3pPr marL="1143000" indent="-228600" eaLnBrk="0" hangingPunct="0">
              <a:defRPr sz="2800">
                <a:solidFill>
                  <a:srgbClr val="000000"/>
                </a:solidFill>
                <a:latin typeface="Bradley Hand Bold" charset="0"/>
                <a:ea typeface="ヒラギノ明朝 ProN W6" charset="-128"/>
                <a:sym typeface="Bradley Hand Bold" charset="0"/>
              </a:defRPr>
            </a:lvl3pPr>
            <a:lvl4pPr marL="1600200" indent="-228600" eaLnBrk="0" hangingPunct="0">
              <a:defRPr sz="2800">
                <a:solidFill>
                  <a:srgbClr val="000000"/>
                </a:solidFill>
                <a:latin typeface="Bradley Hand Bold" charset="0"/>
                <a:ea typeface="ヒラギノ明朝 ProN W6" charset="-128"/>
                <a:sym typeface="Bradley Hand Bold" charset="0"/>
              </a:defRPr>
            </a:lvl4pPr>
            <a:lvl5pPr marL="2057400" indent="-228600" eaLnBrk="0" hangingPunct="0">
              <a:defRPr sz="2800">
                <a:solidFill>
                  <a:srgbClr val="000000"/>
                </a:solidFill>
                <a:latin typeface="Bradley Hand Bold" charset="0"/>
                <a:ea typeface="ヒラギノ明朝 ProN W6" charset="-128"/>
                <a:sym typeface="Bradley Hand Bold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Bradley Hand Bold" charset="0"/>
                <a:ea typeface="ヒラギノ明朝 ProN W6" charset="-128"/>
                <a:sym typeface="Bradley Hand Bold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Bradley Hand Bold" charset="0"/>
                <a:ea typeface="ヒラギノ明朝 ProN W6" charset="-128"/>
                <a:sym typeface="Bradley Hand Bold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Bradley Hand Bold" charset="0"/>
                <a:ea typeface="ヒラギノ明朝 ProN W6" charset="-128"/>
                <a:sym typeface="Bradley Hand Bold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Bradley Hand Bold" charset="0"/>
                <a:ea typeface="ヒラギノ明朝 ProN W6" charset="-128"/>
                <a:sym typeface="Bradley Hand Bold" charset="0"/>
              </a:defRPr>
            </a:lvl9pPr>
          </a:lstStyle>
          <a:p>
            <a:pPr eaLnBrk="1" hangingPunct="1"/>
            <a:r>
              <a:rPr lang="ja-JP" altLang="en-US" sz="2000">
                <a:solidFill>
                  <a:schemeClr val="tx1"/>
                </a:solidFill>
              </a:rPr>
              <a:t>ユーザ</a:t>
            </a:r>
            <a:r>
              <a:rPr lang="en-US" altLang="ja-JP" sz="200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27654" name="Rectangle 5"/>
          <p:cNvSpPr>
            <a:spLocks/>
          </p:cNvSpPr>
          <p:nvPr/>
        </p:nvSpPr>
        <p:spPr bwMode="auto">
          <a:xfrm>
            <a:off x="6950075" y="2805113"/>
            <a:ext cx="998538" cy="38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lIns="38100" tIns="38100" rIns="38100" bIns="38100">
            <a:spAutoFit/>
          </a:bodyPr>
          <a:lstStyle>
            <a:lvl1pPr eaLnBrk="0" hangingPunct="0">
              <a:defRPr sz="2800">
                <a:solidFill>
                  <a:srgbClr val="000000"/>
                </a:solidFill>
                <a:latin typeface="Bradley Hand Bold" charset="0"/>
                <a:ea typeface="ヒラギノ明朝 ProN W6" charset="-128"/>
                <a:sym typeface="Bradley Hand Bold" charset="0"/>
              </a:defRPr>
            </a:lvl1pPr>
            <a:lvl2pPr marL="742950" indent="-285750" eaLnBrk="0" hangingPunct="0">
              <a:defRPr sz="2800">
                <a:solidFill>
                  <a:srgbClr val="000000"/>
                </a:solidFill>
                <a:latin typeface="Bradley Hand Bold" charset="0"/>
                <a:ea typeface="ヒラギノ明朝 ProN W6" charset="-128"/>
                <a:sym typeface="Bradley Hand Bold" charset="0"/>
              </a:defRPr>
            </a:lvl2pPr>
            <a:lvl3pPr marL="1143000" indent="-228600" eaLnBrk="0" hangingPunct="0">
              <a:defRPr sz="2800">
                <a:solidFill>
                  <a:srgbClr val="000000"/>
                </a:solidFill>
                <a:latin typeface="Bradley Hand Bold" charset="0"/>
                <a:ea typeface="ヒラギノ明朝 ProN W6" charset="-128"/>
                <a:sym typeface="Bradley Hand Bold" charset="0"/>
              </a:defRPr>
            </a:lvl3pPr>
            <a:lvl4pPr marL="1600200" indent="-228600" eaLnBrk="0" hangingPunct="0">
              <a:defRPr sz="2800">
                <a:solidFill>
                  <a:srgbClr val="000000"/>
                </a:solidFill>
                <a:latin typeface="Bradley Hand Bold" charset="0"/>
                <a:ea typeface="ヒラギノ明朝 ProN W6" charset="-128"/>
                <a:sym typeface="Bradley Hand Bold" charset="0"/>
              </a:defRPr>
            </a:lvl4pPr>
            <a:lvl5pPr marL="2057400" indent="-228600" eaLnBrk="0" hangingPunct="0">
              <a:defRPr sz="2800">
                <a:solidFill>
                  <a:srgbClr val="000000"/>
                </a:solidFill>
                <a:latin typeface="Bradley Hand Bold" charset="0"/>
                <a:ea typeface="ヒラギノ明朝 ProN W6" charset="-128"/>
                <a:sym typeface="Bradley Hand Bold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Bradley Hand Bold" charset="0"/>
                <a:ea typeface="ヒラギノ明朝 ProN W6" charset="-128"/>
                <a:sym typeface="Bradley Hand Bold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Bradley Hand Bold" charset="0"/>
                <a:ea typeface="ヒラギノ明朝 ProN W6" charset="-128"/>
                <a:sym typeface="Bradley Hand Bold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Bradley Hand Bold" charset="0"/>
                <a:ea typeface="ヒラギノ明朝 ProN W6" charset="-128"/>
                <a:sym typeface="Bradley Hand Bold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Bradley Hand Bold" charset="0"/>
                <a:ea typeface="ヒラギノ明朝 ProN W6" charset="-128"/>
                <a:sym typeface="Bradley Hand Bold" charset="0"/>
              </a:defRPr>
            </a:lvl9pPr>
          </a:lstStyle>
          <a:p>
            <a:pPr eaLnBrk="1" hangingPunct="1"/>
            <a:r>
              <a:rPr lang="ja-JP" altLang="en-US" sz="2000">
                <a:solidFill>
                  <a:schemeClr val="tx1"/>
                </a:solidFill>
              </a:rPr>
              <a:t>ユーザ</a:t>
            </a:r>
            <a:r>
              <a:rPr lang="en-US" altLang="ja-JP" sz="2000">
                <a:solidFill>
                  <a:schemeClr val="tx1"/>
                </a:solidFill>
              </a:rPr>
              <a:t>B</a:t>
            </a:r>
          </a:p>
        </p:txBody>
      </p:sp>
      <p:pic>
        <p:nvPicPr>
          <p:cNvPr id="27655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360000">
            <a:off x="5108575" y="1990725"/>
            <a:ext cx="1652588" cy="66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27656" name="Rectangle 7"/>
          <p:cNvSpPr>
            <a:spLocks/>
          </p:cNvSpPr>
          <p:nvPr/>
        </p:nvSpPr>
        <p:spPr bwMode="auto">
          <a:xfrm>
            <a:off x="3886200" y="1847850"/>
            <a:ext cx="615950" cy="90805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rnd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lIns="38100" tIns="38100" rIns="38100" bIns="38100">
            <a:spAutoFit/>
          </a:bodyPr>
          <a:lstStyle>
            <a:lvl1pPr eaLnBrk="0" hangingPunct="0">
              <a:defRPr sz="2800">
                <a:solidFill>
                  <a:srgbClr val="000000"/>
                </a:solidFill>
                <a:latin typeface="Bradley Hand Bold" charset="0"/>
                <a:ea typeface="ヒラギノ明朝 ProN W6" charset="-128"/>
                <a:sym typeface="Bradley Hand Bold" charset="0"/>
              </a:defRPr>
            </a:lvl1pPr>
            <a:lvl2pPr marL="742950" indent="-285750" eaLnBrk="0" hangingPunct="0">
              <a:defRPr sz="2800">
                <a:solidFill>
                  <a:srgbClr val="000000"/>
                </a:solidFill>
                <a:latin typeface="Bradley Hand Bold" charset="0"/>
                <a:ea typeface="ヒラギノ明朝 ProN W6" charset="-128"/>
                <a:sym typeface="Bradley Hand Bold" charset="0"/>
              </a:defRPr>
            </a:lvl2pPr>
            <a:lvl3pPr marL="1143000" indent="-228600" eaLnBrk="0" hangingPunct="0">
              <a:defRPr sz="2800">
                <a:solidFill>
                  <a:srgbClr val="000000"/>
                </a:solidFill>
                <a:latin typeface="Bradley Hand Bold" charset="0"/>
                <a:ea typeface="ヒラギノ明朝 ProN W6" charset="-128"/>
                <a:sym typeface="Bradley Hand Bold" charset="0"/>
              </a:defRPr>
            </a:lvl3pPr>
            <a:lvl4pPr marL="1600200" indent="-228600" eaLnBrk="0" hangingPunct="0">
              <a:defRPr sz="2800">
                <a:solidFill>
                  <a:srgbClr val="000000"/>
                </a:solidFill>
                <a:latin typeface="Bradley Hand Bold" charset="0"/>
                <a:ea typeface="ヒラギノ明朝 ProN W6" charset="-128"/>
                <a:sym typeface="Bradley Hand Bold" charset="0"/>
              </a:defRPr>
            </a:lvl4pPr>
            <a:lvl5pPr marL="2057400" indent="-228600" eaLnBrk="0" hangingPunct="0">
              <a:defRPr sz="2800">
                <a:solidFill>
                  <a:srgbClr val="000000"/>
                </a:solidFill>
                <a:latin typeface="Bradley Hand Bold" charset="0"/>
                <a:ea typeface="ヒラギノ明朝 ProN W6" charset="-128"/>
                <a:sym typeface="Bradley Hand Bold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Bradley Hand Bold" charset="0"/>
                <a:ea typeface="ヒラギノ明朝 ProN W6" charset="-128"/>
                <a:sym typeface="Bradley Hand Bold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Bradley Hand Bold" charset="0"/>
                <a:ea typeface="ヒラギノ明朝 ProN W6" charset="-128"/>
                <a:sym typeface="Bradley Hand Bold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Bradley Hand Bold" charset="0"/>
                <a:ea typeface="ヒラギノ明朝 ProN W6" charset="-128"/>
                <a:sym typeface="Bradley Hand Bold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Bradley Hand Bold" charset="0"/>
                <a:ea typeface="ヒラギノ明朝 ProN W6" charset="-128"/>
                <a:sym typeface="Bradley Hand Bold" charset="0"/>
              </a:defRPr>
            </a:lvl9pPr>
          </a:lstStyle>
          <a:p>
            <a:pPr eaLnBrk="1" hangingPunct="1"/>
            <a:r>
              <a:rPr lang="en-US" altLang="ja-JP" sz="5400">
                <a:solidFill>
                  <a:schemeClr val="bg1"/>
                </a:solidFill>
              </a:rPr>
              <a:t>Q</a:t>
            </a:r>
          </a:p>
        </p:txBody>
      </p:sp>
      <p:pic>
        <p:nvPicPr>
          <p:cNvPr id="27657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880000">
            <a:off x="5547519" y="3763169"/>
            <a:ext cx="1473200" cy="59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27658" name="Rectangle 9"/>
          <p:cNvSpPr>
            <a:spLocks/>
          </p:cNvSpPr>
          <p:nvPr/>
        </p:nvSpPr>
        <p:spPr bwMode="auto">
          <a:xfrm>
            <a:off x="3898900" y="2755900"/>
            <a:ext cx="590550" cy="38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lIns="38100" tIns="38100" rIns="38100" bIns="38100">
            <a:spAutoFit/>
          </a:bodyPr>
          <a:lstStyle>
            <a:lvl1pPr eaLnBrk="0" hangingPunct="0">
              <a:defRPr sz="2800">
                <a:solidFill>
                  <a:srgbClr val="000000"/>
                </a:solidFill>
                <a:latin typeface="Bradley Hand Bold" charset="0"/>
                <a:ea typeface="ヒラギノ明朝 ProN W6" charset="-128"/>
                <a:sym typeface="Bradley Hand Bold" charset="0"/>
              </a:defRPr>
            </a:lvl1pPr>
            <a:lvl2pPr marL="742950" indent="-285750" eaLnBrk="0" hangingPunct="0">
              <a:defRPr sz="2800">
                <a:solidFill>
                  <a:srgbClr val="000000"/>
                </a:solidFill>
                <a:latin typeface="Bradley Hand Bold" charset="0"/>
                <a:ea typeface="ヒラギノ明朝 ProN W6" charset="-128"/>
                <a:sym typeface="Bradley Hand Bold" charset="0"/>
              </a:defRPr>
            </a:lvl2pPr>
            <a:lvl3pPr marL="1143000" indent="-228600" eaLnBrk="0" hangingPunct="0">
              <a:defRPr sz="2800">
                <a:solidFill>
                  <a:srgbClr val="000000"/>
                </a:solidFill>
                <a:latin typeface="Bradley Hand Bold" charset="0"/>
                <a:ea typeface="ヒラギノ明朝 ProN W6" charset="-128"/>
                <a:sym typeface="Bradley Hand Bold" charset="0"/>
              </a:defRPr>
            </a:lvl3pPr>
            <a:lvl4pPr marL="1600200" indent="-228600" eaLnBrk="0" hangingPunct="0">
              <a:defRPr sz="2800">
                <a:solidFill>
                  <a:srgbClr val="000000"/>
                </a:solidFill>
                <a:latin typeface="Bradley Hand Bold" charset="0"/>
                <a:ea typeface="ヒラギノ明朝 ProN W6" charset="-128"/>
                <a:sym typeface="Bradley Hand Bold" charset="0"/>
              </a:defRPr>
            </a:lvl4pPr>
            <a:lvl5pPr marL="2057400" indent="-228600" eaLnBrk="0" hangingPunct="0">
              <a:defRPr sz="2800">
                <a:solidFill>
                  <a:srgbClr val="000000"/>
                </a:solidFill>
                <a:latin typeface="Bradley Hand Bold" charset="0"/>
                <a:ea typeface="ヒラギノ明朝 ProN W6" charset="-128"/>
                <a:sym typeface="Bradley Hand Bold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Bradley Hand Bold" charset="0"/>
                <a:ea typeface="ヒラギノ明朝 ProN W6" charset="-128"/>
                <a:sym typeface="Bradley Hand Bold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Bradley Hand Bold" charset="0"/>
                <a:ea typeface="ヒラギノ明朝 ProN W6" charset="-128"/>
                <a:sym typeface="Bradley Hand Bold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Bradley Hand Bold" charset="0"/>
                <a:ea typeface="ヒラギノ明朝 ProN W6" charset="-128"/>
                <a:sym typeface="Bradley Hand Bold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Bradley Hand Bold" charset="0"/>
                <a:ea typeface="ヒラギノ明朝 ProN W6" charset="-128"/>
                <a:sym typeface="Bradley Hand Bold" charset="0"/>
              </a:defRPr>
            </a:lvl9pPr>
          </a:lstStyle>
          <a:p>
            <a:pPr eaLnBrk="1" hangingPunct="1"/>
            <a:r>
              <a:rPr lang="ja-JP" altLang="en-US" sz="2000">
                <a:solidFill>
                  <a:schemeClr val="tx1"/>
                </a:solidFill>
              </a:rPr>
              <a:t>質問</a:t>
            </a:r>
          </a:p>
        </p:txBody>
      </p:sp>
      <p:pic>
        <p:nvPicPr>
          <p:cNvPr id="27659" name="Picture 1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2613" y="3902075"/>
            <a:ext cx="1000125" cy="95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27660" name="Rectangle 11"/>
          <p:cNvSpPr>
            <a:spLocks/>
          </p:cNvSpPr>
          <p:nvPr/>
        </p:nvSpPr>
        <p:spPr bwMode="auto">
          <a:xfrm>
            <a:off x="4373563" y="4843463"/>
            <a:ext cx="1398587" cy="38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lIns="38100" tIns="38100" rIns="38100" bIns="38100">
            <a:spAutoFit/>
          </a:bodyPr>
          <a:lstStyle>
            <a:lvl1pPr eaLnBrk="0" hangingPunct="0">
              <a:defRPr sz="2800">
                <a:solidFill>
                  <a:srgbClr val="000000"/>
                </a:solidFill>
                <a:latin typeface="Bradley Hand Bold" charset="0"/>
                <a:ea typeface="ヒラギノ明朝 ProN W6" charset="-128"/>
                <a:sym typeface="Bradley Hand Bold" charset="0"/>
              </a:defRPr>
            </a:lvl1pPr>
            <a:lvl2pPr marL="742950" indent="-285750" eaLnBrk="0" hangingPunct="0">
              <a:defRPr sz="2800">
                <a:solidFill>
                  <a:srgbClr val="000000"/>
                </a:solidFill>
                <a:latin typeface="Bradley Hand Bold" charset="0"/>
                <a:ea typeface="ヒラギノ明朝 ProN W6" charset="-128"/>
                <a:sym typeface="Bradley Hand Bold" charset="0"/>
              </a:defRPr>
            </a:lvl2pPr>
            <a:lvl3pPr marL="1143000" indent="-228600" eaLnBrk="0" hangingPunct="0">
              <a:defRPr sz="2800">
                <a:solidFill>
                  <a:srgbClr val="000000"/>
                </a:solidFill>
                <a:latin typeface="Bradley Hand Bold" charset="0"/>
                <a:ea typeface="ヒラギノ明朝 ProN W6" charset="-128"/>
                <a:sym typeface="Bradley Hand Bold" charset="0"/>
              </a:defRPr>
            </a:lvl3pPr>
            <a:lvl4pPr marL="1600200" indent="-228600" eaLnBrk="0" hangingPunct="0">
              <a:defRPr sz="2800">
                <a:solidFill>
                  <a:srgbClr val="000000"/>
                </a:solidFill>
                <a:latin typeface="Bradley Hand Bold" charset="0"/>
                <a:ea typeface="ヒラギノ明朝 ProN W6" charset="-128"/>
                <a:sym typeface="Bradley Hand Bold" charset="0"/>
              </a:defRPr>
            </a:lvl4pPr>
            <a:lvl5pPr marL="2057400" indent="-228600" eaLnBrk="0" hangingPunct="0">
              <a:defRPr sz="2800">
                <a:solidFill>
                  <a:srgbClr val="000000"/>
                </a:solidFill>
                <a:latin typeface="Bradley Hand Bold" charset="0"/>
                <a:ea typeface="ヒラギノ明朝 ProN W6" charset="-128"/>
                <a:sym typeface="Bradley Hand Bold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Bradley Hand Bold" charset="0"/>
                <a:ea typeface="ヒラギノ明朝 ProN W6" charset="-128"/>
                <a:sym typeface="Bradley Hand Bold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Bradley Hand Bold" charset="0"/>
                <a:ea typeface="ヒラギノ明朝 ProN W6" charset="-128"/>
                <a:sym typeface="Bradley Hand Bold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Bradley Hand Bold" charset="0"/>
                <a:ea typeface="ヒラギノ明朝 ProN W6" charset="-128"/>
                <a:sym typeface="Bradley Hand Bold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Bradley Hand Bold" charset="0"/>
                <a:ea typeface="ヒラギノ明朝 ProN W6" charset="-128"/>
                <a:sym typeface="Bradley Hand Bold" charset="0"/>
              </a:defRPr>
            </a:lvl9pPr>
          </a:lstStyle>
          <a:p>
            <a:pPr eaLnBrk="1" hangingPunct="1"/>
            <a:r>
              <a:rPr lang="ja-JP" altLang="en-US" sz="2000">
                <a:solidFill>
                  <a:schemeClr val="tx1"/>
                </a:solidFill>
              </a:rPr>
              <a:t>ロボット（</a:t>
            </a:r>
            <a:r>
              <a:rPr lang="en-US" altLang="ja-JP" sz="2000">
                <a:solidFill>
                  <a:schemeClr val="tx1"/>
                </a:solidFill>
              </a:rPr>
              <a:t>AI</a:t>
            </a:r>
            <a:r>
              <a:rPr lang="ja-JP" altLang="en-US" sz="2000">
                <a:solidFill>
                  <a:schemeClr val="tx1"/>
                </a:solidFill>
              </a:rPr>
              <a:t>）</a:t>
            </a:r>
          </a:p>
        </p:txBody>
      </p:sp>
      <p:sp>
        <p:nvSpPr>
          <p:cNvPr id="27661" name="Rectangle 12"/>
          <p:cNvSpPr>
            <a:spLocks/>
          </p:cNvSpPr>
          <p:nvPr/>
        </p:nvSpPr>
        <p:spPr bwMode="auto">
          <a:xfrm>
            <a:off x="7218363" y="3230563"/>
            <a:ext cx="615950" cy="90805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rnd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lIns="38100" tIns="38100" rIns="38100" bIns="38100">
            <a:spAutoFit/>
          </a:bodyPr>
          <a:lstStyle>
            <a:lvl1pPr eaLnBrk="0" hangingPunct="0">
              <a:defRPr sz="2800">
                <a:solidFill>
                  <a:srgbClr val="000000"/>
                </a:solidFill>
                <a:latin typeface="Bradley Hand Bold" charset="0"/>
                <a:ea typeface="ヒラギノ明朝 ProN W6" charset="-128"/>
                <a:sym typeface="Bradley Hand Bold" charset="0"/>
              </a:defRPr>
            </a:lvl1pPr>
            <a:lvl2pPr marL="742950" indent="-285750" eaLnBrk="0" hangingPunct="0">
              <a:defRPr sz="2800">
                <a:solidFill>
                  <a:srgbClr val="000000"/>
                </a:solidFill>
                <a:latin typeface="Bradley Hand Bold" charset="0"/>
                <a:ea typeface="ヒラギノ明朝 ProN W6" charset="-128"/>
                <a:sym typeface="Bradley Hand Bold" charset="0"/>
              </a:defRPr>
            </a:lvl2pPr>
            <a:lvl3pPr marL="1143000" indent="-228600" eaLnBrk="0" hangingPunct="0">
              <a:defRPr sz="2800">
                <a:solidFill>
                  <a:srgbClr val="000000"/>
                </a:solidFill>
                <a:latin typeface="Bradley Hand Bold" charset="0"/>
                <a:ea typeface="ヒラギノ明朝 ProN W6" charset="-128"/>
                <a:sym typeface="Bradley Hand Bold" charset="0"/>
              </a:defRPr>
            </a:lvl3pPr>
            <a:lvl4pPr marL="1600200" indent="-228600" eaLnBrk="0" hangingPunct="0">
              <a:defRPr sz="2800">
                <a:solidFill>
                  <a:srgbClr val="000000"/>
                </a:solidFill>
                <a:latin typeface="Bradley Hand Bold" charset="0"/>
                <a:ea typeface="ヒラギノ明朝 ProN W6" charset="-128"/>
                <a:sym typeface="Bradley Hand Bold" charset="0"/>
              </a:defRPr>
            </a:lvl4pPr>
            <a:lvl5pPr marL="2057400" indent="-228600" eaLnBrk="0" hangingPunct="0">
              <a:defRPr sz="2800">
                <a:solidFill>
                  <a:srgbClr val="000000"/>
                </a:solidFill>
                <a:latin typeface="Bradley Hand Bold" charset="0"/>
                <a:ea typeface="ヒラギノ明朝 ProN W6" charset="-128"/>
                <a:sym typeface="Bradley Hand Bold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Bradley Hand Bold" charset="0"/>
                <a:ea typeface="ヒラギノ明朝 ProN W6" charset="-128"/>
                <a:sym typeface="Bradley Hand Bold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Bradley Hand Bold" charset="0"/>
                <a:ea typeface="ヒラギノ明朝 ProN W6" charset="-128"/>
                <a:sym typeface="Bradley Hand Bold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Bradley Hand Bold" charset="0"/>
                <a:ea typeface="ヒラギノ明朝 ProN W6" charset="-128"/>
                <a:sym typeface="Bradley Hand Bold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Bradley Hand Bold" charset="0"/>
                <a:ea typeface="ヒラギノ明朝 ProN W6" charset="-128"/>
                <a:sym typeface="Bradley Hand Bold" charset="0"/>
              </a:defRPr>
            </a:lvl9pPr>
          </a:lstStyle>
          <a:p>
            <a:pPr eaLnBrk="1" hangingPunct="1"/>
            <a:r>
              <a:rPr lang="en-US" altLang="ja-JP" sz="5400">
                <a:solidFill>
                  <a:schemeClr val="bg1"/>
                </a:solidFill>
              </a:rPr>
              <a:t>Q</a:t>
            </a:r>
          </a:p>
        </p:txBody>
      </p:sp>
      <p:sp>
        <p:nvSpPr>
          <p:cNvPr id="27662" name="Rectangle 13"/>
          <p:cNvSpPr>
            <a:spLocks/>
          </p:cNvSpPr>
          <p:nvPr/>
        </p:nvSpPr>
        <p:spPr bwMode="auto">
          <a:xfrm>
            <a:off x="6986588" y="4154488"/>
            <a:ext cx="1076325" cy="38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lIns="38100" tIns="38100" rIns="38100" bIns="38100">
            <a:spAutoFit/>
          </a:bodyPr>
          <a:lstStyle>
            <a:lvl1pPr eaLnBrk="0" hangingPunct="0">
              <a:defRPr sz="2800">
                <a:solidFill>
                  <a:srgbClr val="000000"/>
                </a:solidFill>
                <a:latin typeface="Bradley Hand Bold" charset="0"/>
                <a:ea typeface="ヒラギノ明朝 ProN W6" charset="-128"/>
                <a:sym typeface="Bradley Hand Bold" charset="0"/>
              </a:defRPr>
            </a:lvl1pPr>
            <a:lvl2pPr marL="742950" indent="-285750" eaLnBrk="0" hangingPunct="0">
              <a:defRPr sz="2800">
                <a:solidFill>
                  <a:srgbClr val="000000"/>
                </a:solidFill>
                <a:latin typeface="Bradley Hand Bold" charset="0"/>
                <a:ea typeface="ヒラギノ明朝 ProN W6" charset="-128"/>
                <a:sym typeface="Bradley Hand Bold" charset="0"/>
              </a:defRPr>
            </a:lvl2pPr>
            <a:lvl3pPr marL="1143000" indent="-228600" eaLnBrk="0" hangingPunct="0">
              <a:defRPr sz="2800">
                <a:solidFill>
                  <a:srgbClr val="000000"/>
                </a:solidFill>
                <a:latin typeface="Bradley Hand Bold" charset="0"/>
                <a:ea typeface="ヒラギノ明朝 ProN W6" charset="-128"/>
                <a:sym typeface="Bradley Hand Bold" charset="0"/>
              </a:defRPr>
            </a:lvl3pPr>
            <a:lvl4pPr marL="1600200" indent="-228600" eaLnBrk="0" hangingPunct="0">
              <a:defRPr sz="2800">
                <a:solidFill>
                  <a:srgbClr val="000000"/>
                </a:solidFill>
                <a:latin typeface="Bradley Hand Bold" charset="0"/>
                <a:ea typeface="ヒラギノ明朝 ProN W6" charset="-128"/>
                <a:sym typeface="Bradley Hand Bold" charset="0"/>
              </a:defRPr>
            </a:lvl4pPr>
            <a:lvl5pPr marL="2057400" indent="-228600" eaLnBrk="0" hangingPunct="0">
              <a:defRPr sz="2800">
                <a:solidFill>
                  <a:srgbClr val="000000"/>
                </a:solidFill>
                <a:latin typeface="Bradley Hand Bold" charset="0"/>
                <a:ea typeface="ヒラギノ明朝 ProN W6" charset="-128"/>
                <a:sym typeface="Bradley Hand Bold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Bradley Hand Bold" charset="0"/>
                <a:ea typeface="ヒラギノ明朝 ProN W6" charset="-128"/>
                <a:sym typeface="Bradley Hand Bold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Bradley Hand Bold" charset="0"/>
                <a:ea typeface="ヒラギノ明朝 ProN W6" charset="-128"/>
                <a:sym typeface="Bradley Hand Bold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Bradley Hand Bold" charset="0"/>
                <a:ea typeface="ヒラギノ明朝 ProN W6" charset="-128"/>
                <a:sym typeface="Bradley Hand Bold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Bradley Hand Bold" charset="0"/>
                <a:ea typeface="ヒラギノ明朝 ProN W6" charset="-128"/>
                <a:sym typeface="Bradley Hand Bold" charset="0"/>
              </a:defRPr>
            </a:lvl9pPr>
          </a:lstStyle>
          <a:p>
            <a:pPr eaLnBrk="1" hangingPunct="1"/>
            <a:r>
              <a:rPr lang="ja-JP" altLang="en-US" sz="2000">
                <a:solidFill>
                  <a:schemeClr val="tx1"/>
                </a:solidFill>
              </a:rPr>
              <a:t>質問パス</a:t>
            </a:r>
          </a:p>
        </p:txBody>
      </p:sp>
      <p:pic>
        <p:nvPicPr>
          <p:cNvPr id="27663" name="Picture 1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1500000">
            <a:off x="1804988" y="4124325"/>
            <a:ext cx="1541462" cy="62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27664" name="Rectangle 15"/>
          <p:cNvSpPr>
            <a:spLocks/>
          </p:cNvSpPr>
          <p:nvPr/>
        </p:nvSpPr>
        <p:spPr bwMode="auto">
          <a:xfrm>
            <a:off x="3405188" y="3902075"/>
            <a:ext cx="615950" cy="90805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rnd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lIns="38100" tIns="38100" rIns="38100" bIns="38100">
            <a:spAutoFit/>
          </a:bodyPr>
          <a:lstStyle>
            <a:lvl1pPr eaLnBrk="0" hangingPunct="0">
              <a:defRPr sz="2800">
                <a:solidFill>
                  <a:srgbClr val="000000"/>
                </a:solidFill>
                <a:latin typeface="Bradley Hand Bold" charset="0"/>
                <a:ea typeface="ヒラギノ明朝 ProN W6" charset="-128"/>
                <a:sym typeface="Bradley Hand Bold" charset="0"/>
              </a:defRPr>
            </a:lvl1pPr>
            <a:lvl2pPr marL="742950" indent="-285750" eaLnBrk="0" hangingPunct="0">
              <a:defRPr sz="2800">
                <a:solidFill>
                  <a:srgbClr val="000000"/>
                </a:solidFill>
                <a:latin typeface="Bradley Hand Bold" charset="0"/>
                <a:ea typeface="ヒラギノ明朝 ProN W6" charset="-128"/>
                <a:sym typeface="Bradley Hand Bold" charset="0"/>
              </a:defRPr>
            </a:lvl2pPr>
            <a:lvl3pPr marL="1143000" indent="-228600" eaLnBrk="0" hangingPunct="0">
              <a:defRPr sz="2800">
                <a:solidFill>
                  <a:srgbClr val="000000"/>
                </a:solidFill>
                <a:latin typeface="Bradley Hand Bold" charset="0"/>
                <a:ea typeface="ヒラギノ明朝 ProN W6" charset="-128"/>
                <a:sym typeface="Bradley Hand Bold" charset="0"/>
              </a:defRPr>
            </a:lvl3pPr>
            <a:lvl4pPr marL="1600200" indent="-228600" eaLnBrk="0" hangingPunct="0">
              <a:defRPr sz="2800">
                <a:solidFill>
                  <a:srgbClr val="000000"/>
                </a:solidFill>
                <a:latin typeface="Bradley Hand Bold" charset="0"/>
                <a:ea typeface="ヒラギノ明朝 ProN W6" charset="-128"/>
                <a:sym typeface="Bradley Hand Bold" charset="0"/>
              </a:defRPr>
            </a:lvl4pPr>
            <a:lvl5pPr marL="2057400" indent="-228600" eaLnBrk="0" hangingPunct="0">
              <a:defRPr sz="2800">
                <a:solidFill>
                  <a:srgbClr val="000000"/>
                </a:solidFill>
                <a:latin typeface="Bradley Hand Bold" charset="0"/>
                <a:ea typeface="ヒラギノ明朝 ProN W6" charset="-128"/>
                <a:sym typeface="Bradley Hand Bold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Bradley Hand Bold" charset="0"/>
                <a:ea typeface="ヒラギノ明朝 ProN W6" charset="-128"/>
                <a:sym typeface="Bradley Hand Bold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Bradley Hand Bold" charset="0"/>
                <a:ea typeface="ヒラギノ明朝 ProN W6" charset="-128"/>
                <a:sym typeface="Bradley Hand Bold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Bradley Hand Bold" charset="0"/>
                <a:ea typeface="ヒラギノ明朝 ProN W6" charset="-128"/>
                <a:sym typeface="Bradley Hand Bold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Bradley Hand Bold" charset="0"/>
                <a:ea typeface="ヒラギノ明朝 ProN W6" charset="-128"/>
                <a:sym typeface="Bradley Hand Bold" charset="0"/>
              </a:defRPr>
            </a:lvl9pPr>
          </a:lstStyle>
          <a:p>
            <a:pPr eaLnBrk="1" hangingPunct="1"/>
            <a:r>
              <a:rPr lang="en-US" altLang="ja-JP" sz="5400">
                <a:solidFill>
                  <a:schemeClr val="bg1"/>
                </a:solidFill>
              </a:rPr>
              <a:t>Q</a:t>
            </a:r>
          </a:p>
        </p:txBody>
      </p:sp>
      <p:sp>
        <p:nvSpPr>
          <p:cNvPr id="27665" name="Rectangle 16"/>
          <p:cNvSpPr>
            <a:spLocks/>
          </p:cNvSpPr>
          <p:nvPr/>
        </p:nvSpPr>
        <p:spPr bwMode="auto">
          <a:xfrm>
            <a:off x="3162300" y="4814888"/>
            <a:ext cx="1103313" cy="38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lIns="38100" tIns="38100" rIns="38100" bIns="38100">
            <a:spAutoFit/>
          </a:bodyPr>
          <a:lstStyle>
            <a:lvl1pPr eaLnBrk="0" hangingPunct="0">
              <a:defRPr sz="2800">
                <a:solidFill>
                  <a:srgbClr val="000000"/>
                </a:solidFill>
                <a:latin typeface="Bradley Hand Bold" charset="0"/>
                <a:ea typeface="ヒラギノ明朝 ProN W6" charset="-128"/>
                <a:sym typeface="Bradley Hand Bold" charset="0"/>
              </a:defRPr>
            </a:lvl1pPr>
            <a:lvl2pPr marL="742950" indent="-285750" eaLnBrk="0" hangingPunct="0">
              <a:defRPr sz="2800">
                <a:solidFill>
                  <a:srgbClr val="000000"/>
                </a:solidFill>
                <a:latin typeface="Bradley Hand Bold" charset="0"/>
                <a:ea typeface="ヒラギノ明朝 ProN W6" charset="-128"/>
                <a:sym typeface="Bradley Hand Bold" charset="0"/>
              </a:defRPr>
            </a:lvl2pPr>
            <a:lvl3pPr marL="1143000" indent="-228600" eaLnBrk="0" hangingPunct="0">
              <a:defRPr sz="2800">
                <a:solidFill>
                  <a:srgbClr val="000000"/>
                </a:solidFill>
                <a:latin typeface="Bradley Hand Bold" charset="0"/>
                <a:ea typeface="ヒラギノ明朝 ProN W6" charset="-128"/>
                <a:sym typeface="Bradley Hand Bold" charset="0"/>
              </a:defRPr>
            </a:lvl3pPr>
            <a:lvl4pPr marL="1600200" indent="-228600" eaLnBrk="0" hangingPunct="0">
              <a:defRPr sz="2800">
                <a:solidFill>
                  <a:srgbClr val="000000"/>
                </a:solidFill>
                <a:latin typeface="Bradley Hand Bold" charset="0"/>
                <a:ea typeface="ヒラギノ明朝 ProN W6" charset="-128"/>
                <a:sym typeface="Bradley Hand Bold" charset="0"/>
              </a:defRPr>
            </a:lvl4pPr>
            <a:lvl5pPr marL="2057400" indent="-228600" eaLnBrk="0" hangingPunct="0">
              <a:defRPr sz="2800">
                <a:solidFill>
                  <a:srgbClr val="000000"/>
                </a:solidFill>
                <a:latin typeface="Bradley Hand Bold" charset="0"/>
                <a:ea typeface="ヒラギノ明朝 ProN W6" charset="-128"/>
                <a:sym typeface="Bradley Hand Bold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Bradley Hand Bold" charset="0"/>
                <a:ea typeface="ヒラギノ明朝 ProN W6" charset="-128"/>
                <a:sym typeface="Bradley Hand Bold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Bradley Hand Bold" charset="0"/>
                <a:ea typeface="ヒラギノ明朝 ProN W6" charset="-128"/>
                <a:sym typeface="Bradley Hand Bold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Bradley Hand Bold" charset="0"/>
                <a:ea typeface="ヒラギノ明朝 ProN W6" charset="-128"/>
                <a:sym typeface="Bradley Hand Bold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Bradley Hand Bold" charset="0"/>
                <a:ea typeface="ヒラギノ明朝 ProN W6" charset="-128"/>
                <a:sym typeface="Bradley Hand Bold" charset="0"/>
              </a:defRPr>
            </a:lvl9pPr>
          </a:lstStyle>
          <a:p>
            <a:pPr eaLnBrk="1" hangingPunct="1"/>
            <a:r>
              <a:rPr lang="ja-JP" altLang="en-US" sz="2000">
                <a:solidFill>
                  <a:schemeClr val="tx1"/>
                </a:solidFill>
              </a:rPr>
              <a:t>質問返信</a:t>
            </a:r>
          </a:p>
        </p:txBody>
      </p:sp>
      <p:sp>
        <p:nvSpPr>
          <p:cNvPr id="27666" name="Rectangle 17"/>
          <p:cNvSpPr>
            <a:spLocks/>
          </p:cNvSpPr>
          <p:nvPr/>
        </p:nvSpPr>
        <p:spPr bwMode="auto">
          <a:xfrm>
            <a:off x="90488" y="4321175"/>
            <a:ext cx="1608137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lIns="38100" tIns="38100" rIns="38100" bIns="38100">
            <a:spAutoFit/>
          </a:bodyPr>
          <a:lstStyle>
            <a:lvl1pPr eaLnBrk="0" hangingPunct="0">
              <a:defRPr sz="2800">
                <a:solidFill>
                  <a:srgbClr val="000000"/>
                </a:solidFill>
                <a:latin typeface="Bradley Hand Bold" charset="0"/>
                <a:ea typeface="ヒラギノ明朝 ProN W6" charset="-128"/>
                <a:sym typeface="Bradley Hand Bold" charset="0"/>
              </a:defRPr>
            </a:lvl1pPr>
            <a:lvl2pPr marL="742950" indent="-285750" eaLnBrk="0" hangingPunct="0">
              <a:defRPr sz="2800">
                <a:solidFill>
                  <a:srgbClr val="000000"/>
                </a:solidFill>
                <a:latin typeface="Bradley Hand Bold" charset="0"/>
                <a:ea typeface="ヒラギノ明朝 ProN W6" charset="-128"/>
                <a:sym typeface="Bradley Hand Bold" charset="0"/>
              </a:defRPr>
            </a:lvl2pPr>
            <a:lvl3pPr marL="1143000" indent="-228600" eaLnBrk="0" hangingPunct="0">
              <a:defRPr sz="2800">
                <a:solidFill>
                  <a:srgbClr val="000000"/>
                </a:solidFill>
                <a:latin typeface="Bradley Hand Bold" charset="0"/>
                <a:ea typeface="ヒラギノ明朝 ProN W6" charset="-128"/>
                <a:sym typeface="Bradley Hand Bold" charset="0"/>
              </a:defRPr>
            </a:lvl3pPr>
            <a:lvl4pPr marL="1600200" indent="-228600" eaLnBrk="0" hangingPunct="0">
              <a:defRPr sz="2800">
                <a:solidFill>
                  <a:srgbClr val="000000"/>
                </a:solidFill>
                <a:latin typeface="Bradley Hand Bold" charset="0"/>
                <a:ea typeface="ヒラギノ明朝 ProN W6" charset="-128"/>
                <a:sym typeface="Bradley Hand Bold" charset="0"/>
              </a:defRPr>
            </a:lvl4pPr>
            <a:lvl5pPr marL="2057400" indent="-228600" eaLnBrk="0" hangingPunct="0">
              <a:defRPr sz="2800">
                <a:solidFill>
                  <a:srgbClr val="000000"/>
                </a:solidFill>
                <a:latin typeface="Bradley Hand Bold" charset="0"/>
                <a:ea typeface="ヒラギノ明朝 ProN W6" charset="-128"/>
                <a:sym typeface="Bradley Hand Bold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Bradley Hand Bold" charset="0"/>
                <a:ea typeface="ヒラギノ明朝 ProN W6" charset="-128"/>
                <a:sym typeface="Bradley Hand Bold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Bradley Hand Bold" charset="0"/>
                <a:ea typeface="ヒラギノ明朝 ProN W6" charset="-128"/>
                <a:sym typeface="Bradley Hand Bold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Bradley Hand Bold" charset="0"/>
                <a:ea typeface="ヒラギノ明朝 ProN W6" charset="-128"/>
                <a:sym typeface="Bradley Hand Bold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Bradley Hand Bold" charset="0"/>
                <a:ea typeface="ヒラギノ明朝 ProN W6" charset="-128"/>
                <a:sym typeface="Bradley Hand Bold" charset="0"/>
              </a:defRPr>
            </a:lvl9pPr>
          </a:lstStyle>
          <a:p>
            <a:pPr eaLnBrk="1" hangingPunct="1"/>
            <a:r>
              <a:rPr lang="en-US" altLang="ja-JP">
                <a:solidFill>
                  <a:schemeClr val="tx1"/>
                </a:solidFill>
              </a:rPr>
              <a:t>Any User</a:t>
            </a:r>
          </a:p>
        </p:txBody>
      </p:sp>
      <p:sp>
        <p:nvSpPr>
          <p:cNvPr id="27667" name="Rectangle 18"/>
          <p:cNvSpPr>
            <a:spLocks/>
          </p:cNvSpPr>
          <p:nvPr/>
        </p:nvSpPr>
        <p:spPr bwMode="auto">
          <a:xfrm>
            <a:off x="625475" y="5516563"/>
            <a:ext cx="7705725" cy="938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lIns="38100" tIns="38100" rIns="38100" bIns="38100">
            <a:spAutoFit/>
          </a:bodyPr>
          <a:lstStyle>
            <a:lvl1pPr eaLnBrk="0" hangingPunct="0">
              <a:defRPr sz="2800">
                <a:solidFill>
                  <a:srgbClr val="000000"/>
                </a:solidFill>
                <a:latin typeface="Bradley Hand Bold" charset="0"/>
                <a:ea typeface="ヒラギノ明朝 ProN W6" charset="-128"/>
                <a:sym typeface="Bradley Hand Bold" charset="0"/>
              </a:defRPr>
            </a:lvl1pPr>
            <a:lvl2pPr marL="742950" indent="-285750" eaLnBrk="0" hangingPunct="0">
              <a:defRPr sz="2800">
                <a:solidFill>
                  <a:srgbClr val="000000"/>
                </a:solidFill>
                <a:latin typeface="Bradley Hand Bold" charset="0"/>
                <a:ea typeface="ヒラギノ明朝 ProN W6" charset="-128"/>
                <a:sym typeface="Bradley Hand Bold" charset="0"/>
              </a:defRPr>
            </a:lvl2pPr>
            <a:lvl3pPr marL="1143000" indent="-228600" eaLnBrk="0" hangingPunct="0">
              <a:defRPr sz="2800">
                <a:solidFill>
                  <a:srgbClr val="000000"/>
                </a:solidFill>
                <a:latin typeface="Bradley Hand Bold" charset="0"/>
                <a:ea typeface="ヒラギノ明朝 ProN W6" charset="-128"/>
                <a:sym typeface="Bradley Hand Bold" charset="0"/>
              </a:defRPr>
            </a:lvl3pPr>
            <a:lvl4pPr marL="1600200" indent="-228600" eaLnBrk="0" hangingPunct="0">
              <a:defRPr sz="2800">
                <a:solidFill>
                  <a:srgbClr val="000000"/>
                </a:solidFill>
                <a:latin typeface="Bradley Hand Bold" charset="0"/>
                <a:ea typeface="ヒラギノ明朝 ProN W6" charset="-128"/>
                <a:sym typeface="Bradley Hand Bold" charset="0"/>
              </a:defRPr>
            </a:lvl4pPr>
            <a:lvl5pPr marL="2057400" indent="-228600" eaLnBrk="0" hangingPunct="0">
              <a:defRPr sz="2800">
                <a:solidFill>
                  <a:srgbClr val="000000"/>
                </a:solidFill>
                <a:latin typeface="Bradley Hand Bold" charset="0"/>
                <a:ea typeface="ヒラギノ明朝 ProN W6" charset="-128"/>
                <a:sym typeface="Bradley Hand Bold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Bradley Hand Bold" charset="0"/>
                <a:ea typeface="ヒラギノ明朝 ProN W6" charset="-128"/>
                <a:sym typeface="Bradley Hand Bold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Bradley Hand Bold" charset="0"/>
                <a:ea typeface="ヒラギノ明朝 ProN W6" charset="-128"/>
                <a:sym typeface="Bradley Hand Bold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Bradley Hand Bold" charset="0"/>
                <a:ea typeface="ヒラギノ明朝 ProN W6" charset="-128"/>
                <a:sym typeface="Bradley Hand Bold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Bradley Hand Bold" charset="0"/>
                <a:ea typeface="ヒラギノ明朝 ProN W6" charset="-128"/>
                <a:sym typeface="Bradley Hand Bold" charset="0"/>
              </a:defRPr>
            </a:lvl9pPr>
          </a:lstStyle>
          <a:p>
            <a:pPr eaLnBrk="1" hangingPunct="1"/>
            <a:r>
              <a:rPr lang="ja-JP" altLang="en-US">
                <a:solidFill>
                  <a:schemeClr val="tx1"/>
                </a:solidFill>
              </a:rPr>
              <a:t>誰も回答しないとユーザが回答しにくいと</a:t>
            </a:r>
            <a:endParaRPr lang="en-US" altLang="ja-JP">
              <a:solidFill>
                <a:schemeClr val="tx1"/>
              </a:solidFill>
            </a:endParaRPr>
          </a:p>
          <a:p>
            <a:pPr eaLnBrk="1" hangingPunct="1"/>
            <a:r>
              <a:rPr lang="en-US" altLang="ja-JP">
                <a:solidFill>
                  <a:schemeClr val="tx1"/>
                </a:solidFill>
              </a:rPr>
              <a:t>				</a:t>
            </a:r>
            <a:r>
              <a:rPr lang="ja-JP" altLang="en-US">
                <a:solidFill>
                  <a:schemeClr val="tx1"/>
                </a:solidFill>
                <a:ea typeface="ＭＳ Ｐゴシック" pitchFamily="50" charset="-128"/>
              </a:rPr>
              <a:t>古賀八代チームが仮説を立てた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Rectangle 1"/>
          <p:cNvSpPr>
            <a:spLocks noGrp="1" noChangeArrowheads="1"/>
          </p:cNvSpPr>
          <p:nvPr>
            <p:ph type="title"/>
          </p:nvPr>
        </p:nvSpPr>
        <p:spPr>
          <a:xfrm>
            <a:off x="1308100" y="469900"/>
            <a:ext cx="6515100" cy="1206500"/>
          </a:xfrm>
        </p:spPr>
        <p:txBody>
          <a:bodyPr anchor="b"/>
          <a:lstStyle/>
          <a:p>
            <a:pPr algn="ctr" eaLnBrk="1" hangingPunct="1">
              <a:defRPr/>
            </a:pPr>
            <a:r>
              <a:rPr lang="ja-JP" altLang="en-US" dirty="0" smtClean="0"/>
              <a:t>ロボット</a:t>
            </a:r>
            <a:r>
              <a:rPr lang="en-US" altLang="ja-JP" dirty="0" smtClean="0"/>
              <a:t>(AI)</a:t>
            </a:r>
            <a:r>
              <a:rPr lang="ja-JP" altLang="en-US" dirty="0" smtClean="0"/>
              <a:t>の構成</a:t>
            </a:r>
          </a:p>
        </p:txBody>
      </p:sp>
      <p:sp>
        <p:nvSpPr>
          <p:cNvPr id="28675" name="Rectangle 2"/>
          <p:cNvSpPr>
            <a:spLocks/>
          </p:cNvSpPr>
          <p:nvPr/>
        </p:nvSpPr>
        <p:spPr bwMode="auto">
          <a:xfrm>
            <a:off x="3079750" y="1760538"/>
            <a:ext cx="615950" cy="90805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rnd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lIns="38100" tIns="38100" rIns="38100" bIns="38100">
            <a:spAutoFit/>
          </a:bodyPr>
          <a:lstStyle>
            <a:lvl1pPr eaLnBrk="0" hangingPunct="0">
              <a:defRPr sz="2800">
                <a:solidFill>
                  <a:srgbClr val="000000"/>
                </a:solidFill>
                <a:latin typeface="Bradley Hand Bold" charset="0"/>
                <a:ea typeface="ヒラギノ明朝 ProN W6" charset="-128"/>
                <a:sym typeface="Bradley Hand Bold" charset="0"/>
              </a:defRPr>
            </a:lvl1pPr>
            <a:lvl2pPr marL="742950" indent="-285750" eaLnBrk="0" hangingPunct="0">
              <a:defRPr sz="2800">
                <a:solidFill>
                  <a:srgbClr val="000000"/>
                </a:solidFill>
                <a:latin typeface="Bradley Hand Bold" charset="0"/>
                <a:ea typeface="ヒラギノ明朝 ProN W6" charset="-128"/>
                <a:sym typeface="Bradley Hand Bold" charset="0"/>
              </a:defRPr>
            </a:lvl2pPr>
            <a:lvl3pPr marL="1143000" indent="-228600" eaLnBrk="0" hangingPunct="0">
              <a:defRPr sz="2800">
                <a:solidFill>
                  <a:srgbClr val="000000"/>
                </a:solidFill>
                <a:latin typeface="Bradley Hand Bold" charset="0"/>
                <a:ea typeface="ヒラギノ明朝 ProN W6" charset="-128"/>
                <a:sym typeface="Bradley Hand Bold" charset="0"/>
              </a:defRPr>
            </a:lvl3pPr>
            <a:lvl4pPr marL="1600200" indent="-228600" eaLnBrk="0" hangingPunct="0">
              <a:defRPr sz="2800">
                <a:solidFill>
                  <a:srgbClr val="000000"/>
                </a:solidFill>
                <a:latin typeface="Bradley Hand Bold" charset="0"/>
                <a:ea typeface="ヒラギノ明朝 ProN W6" charset="-128"/>
                <a:sym typeface="Bradley Hand Bold" charset="0"/>
              </a:defRPr>
            </a:lvl4pPr>
            <a:lvl5pPr marL="2057400" indent="-228600" eaLnBrk="0" hangingPunct="0">
              <a:defRPr sz="2800">
                <a:solidFill>
                  <a:srgbClr val="000000"/>
                </a:solidFill>
                <a:latin typeface="Bradley Hand Bold" charset="0"/>
                <a:ea typeface="ヒラギノ明朝 ProN W6" charset="-128"/>
                <a:sym typeface="Bradley Hand Bold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Bradley Hand Bold" charset="0"/>
                <a:ea typeface="ヒラギノ明朝 ProN W6" charset="-128"/>
                <a:sym typeface="Bradley Hand Bold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Bradley Hand Bold" charset="0"/>
                <a:ea typeface="ヒラギノ明朝 ProN W6" charset="-128"/>
                <a:sym typeface="Bradley Hand Bold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Bradley Hand Bold" charset="0"/>
                <a:ea typeface="ヒラギノ明朝 ProN W6" charset="-128"/>
                <a:sym typeface="Bradley Hand Bold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Bradley Hand Bold" charset="0"/>
                <a:ea typeface="ヒラギノ明朝 ProN W6" charset="-128"/>
                <a:sym typeface="Bradley Hand Bold" charset="0"/>
              </a:defRPr>
            </a:lvl9pPr>
          </a:lstStyle>
          <a:p>
            <a:pPr eaLnBrk="1" hangingPunct="1"/>
            <a:r>
              <a:rPr lang="en-US" altLang="ja-JP" sz="5400">
                <a:solidFill>
                  <a:schemeClr val="bg1"/>
                </a:solidFill>
              </a:rPr>
              <a:t>Q</a:t>
            </a:r>
          </a:p>
        </p:txBody>
      </p:sp>
      <p:sp>
        <p:nvSpPr>
          <p:cNvPr id="28676" name="Rectangle 3"/>
          <p:cNvSpPr>
            <a:spLocks/>
          </p:cNvSpPr>
          <p:nvPr/>
        </p:nvSpPr>
        <p:spPr bwMode="auto">
          <a:xfrm>
            <a:off x="2876550" y="2789238"/>
            <a:ext cx="1101725" cy="38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lIns="38100" tIns="38100" rIns="38100" bIns="38100">
            <a:spAutoFit/>
          </a:bodyPr>
          <a:lstStyle>
            <a:lvl1pPr eaLnBrk="0" hangingPunct="0">
              <a:defRPr sz="2800">
                <a:solidFill>
                  <a:srgbClr val="000000"/>
                </a:solidFill>
                <a:latin typeface="Bradley Hand Bold" charset="0"/>
                <a:ea typeface="ヒラギノ明朝 ProN W6" charset="-128"/>
                <a:sym typeface="Bradley Hand Bold" charset="0"/>
              </a:defRPr>
            </a:lvl1pPr>
            <a:lvl2pPr marL="742950" indent="-285750" eaLnBrk="0" hangingPunct="0">
              <a:defRPr sz="2800">
                <a:solidFill>
                  <a:srgbClr val="000000"/>
                </a:solidFill>
                <a:latin typeface="Bradley Hand Bold" charset="0"/>
                <a:ea typeface="ヒラギノ明朝 ProN W6" charset="-128"/>
                <a:sym typeface="Bradley Hand Bold" charset="0"/>
              </a:defRPr>
            </a:lvl2pPr>
            <a:lvl3pPr marL="1143000" indent="-228600" eaLnBrk="0" hangingPunct="0">
              <a:defRPr sz="2800">
                <a:solidFill>
                  <a:srgbClr val="000000"/>
                </a:solidFill>
                <a:latin typeface="Bradley Hand Bold" charset="0"/>
                <a:ea typeface="ヒラギノ明朝 ProN W6" charset="-128"/>
                <a:sym typeface="Bradley Hand Bold" charset="0"/>
              </a:defRPr>
            </a:lvl3pPr>
            <a:lvl4pPr marL="1600200" indent="-228600" eaLnBrk="0" hangingPunct="0">
              <a:defRPr sz="2800">
                <a:solidFill>
                  <a:srgbClr val="000000"/>
                </a:solidFill>
                <a:latin typeface="Bradley Hand Bold" charset="0"/>
                <a:ea typeface="ヒラギノ明朝 ProN W6" charset="-128"/>
                <a:sym typeface="Bradley Hand Bold" charset="0"/>
              </a:defRPr>
            </a:lvl4pPr>
            <a:lvl5pPr marL="2057400" indent="-228600" eaLnBrk="0" hangingPunct="0">
              <a:defRPr sz="2800">
                <a:solidFill>
                  <a:srgbClr val="000000"/>
                </a:solidFill>
                <a:latin typeface="Bradley Hand Bold" charset="0"/>
                <a:ea typeface="ヒラギノ明朝 ProN W6" charset="-128"/>
                <a:sym typeface="Bradley Hand Bold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Bradley Hand Bold" charset="0"/>
                <a:ea typeface="ヒラギノ明朝 ProN W6" charset="-128"/>
                <a:sym typeface="Bradley Hand Bold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Bradley Hand Bold" charset="0"/>
                <a:ea typeface="ヒラギノ明朝 ProN W6" charset="-128"/>
                <a:sym typeface="Bradley Hand Bold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Bradley Hand Bold" charset="0"/>
                <a:ea typeface="ヒラギノ明朝 ProN W6" charset="-128"/>
                <a:sym typeface="Bradley Hand Bold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Bradley Hand Bold" charset="0"/>
                <a:ea typeface="ヒラギノ明朝 ProN W6" charset="-128"/>
                <a:sym typeface="Bradley Hand Bold" charset="0"/>
              </a:defRPr>
            </a:lvl9pPr>
          </a:lstStyle>
          <a:p>
            <a:pPr eaLnBrk="1" hangingPunct="1"/>
            <a:r>
              <a:rPr lang="ja-JP" altLang="en-US" sz="2000">
                <a:solidFill>
                  <a:schemeClr val="tx1"/>
                </a:solidFill>
              </a:rPr>
              <a:t>質問本文</a:t>
            </a:r>
          </a:p>
        </p:txBody>
      </p:sp>
      <p:sp>
        <p:nvSpPr>
          <p:cNvPr id="28677" name="Rectangle 4"/>
          <p:cNvSpPr>
            <a:spLocks/>
          </p:cNvSpPr>
          <p:nvPr/>
        </p:nvSpPr>
        <p:spPr bwMode="auto">
          <a:xfrm>
            <a:off x="5978525" y="3116263"/>
            <a:ext cx="2628900" cy="118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lIns="38100" tIns="38100" rIns="38100" bIns="38100">
            <a:spAutoFit/>
          </a:bodyPr>
          <a:lstStyle>
            <a:lvl1pPr eaLnBrk="0" hangingPunct="0">
              <a:defRPr sz="2800">
                <a:solidFill>
                  <a:srgbClr val="000000"/>
                </a:solidFill>
                <a:latin typeface="Bradley Hand Bold" charset="0"/>
                <a:ea typeface="ヒラギノ明朝 ProN W6" charset="-128"/>
                <a:sym typeface="Bradley Hand Bold" charset="0"/>
              </a:defRPr>
            </a:lvl1pPr>
            <a:lvl2pPr marL="742950" indent="-285750" eaLnBrk="0" hangingPunct="0">
              <a:defRPr sz="2800">
                <a:solidFill>
                  <a:srgbClr val="000000"/>
                </a:solidFill>
                <a:latin typeface="Bradley Hand Bold" charset="0"/>
                <a:ea typeface="ヒラギノ明朝 ProN W6" charset="-128"/>
                <a:sym typeface="Bradley Hand Bold" charset="0"/>
              </a:defRPr>
            </a:lvl2pPr>
            <a:lvl3pPr marL="1143000" indent="-228600" eaLnBrk="0" hangingPunct="0">
              <a:defRPr sz="2800">
                <a:solidFill>
                  <a:srgbClr val="000000"/>
                </a:solidFill>
                <a:latin typeface="Bradley Hand Bold" charset="0"/>
                <a:ea typeface="ヒラギノ明朝 ProN W6" charset="-128"/>
                <a:sym typeface="Bradley Hand Bold" charset="0"/>
              </a:defRPr>
            </a:lvl3pPr>
            <a:lvl4pPr marL="1600200" indent="-228600" eaLnBrk="0" hangingPunct="0">
              <a:defRPr sz="2800">
                <a:solidFill>
                  <a:srgbClr val="000000"/>
                </a:solidFill>
                <a:latin typeface="Bradley Hand Bold" charset="0"/>
                <a:ea typeface="ヒラギノ明朝 ProN W6" charset="-128"/>
                <a:sym typeface="Bradley Hand Bold" charset="0"/>
              </a:defRPr>
            </a:lvl4pPr>
            <a:lvl5pPr marL="2057400" indent="-228600" eaLnBrk="0" hangingPunct="0">
              <a:defRPr sz="2800">
                <a:solidFill>
                  <a:srgbClr val="000000"/>
                </a:solidFill>
                <a:latin typeface="Bradley Hand Bold" charset="0"/>
                <a:ea typeface="ヒラギノ明朝 ProN W6" charset="-128"/>
                <a:sym typeface="Bradley Hand Bold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Bradley Hand Bold" charset="0"/>
                <a:ea typeface="ヒラギノ明朝 ProN W6" charset="-128"/>
                <a:sym typeface="Bradley Hand Bold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Bradley Hand Bold" charset="0"/>
                <a:ea typeface="ヒラギノ明朝 ProN W6" charset="-128"/>
                <a:sym typeface="Bradley Hand Bold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Bradley Hand Bold" charset="0"/>
                <a:ea typeface="ヒラギノ明朝 ProN W6" charset="-128"/>
                <a:sym typeface="Bradley Hand Bold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Bradley Hand Bold" charset="0"/>
                <a:ea typeface="ヒラギノ明朝 ProN W6" charset="-128"/>
                <a:sym typeface="Bradley Hand Bold" charset="0"/>
              </a:defRPr>
            </a:lvl9pPr>
          </a:lstStyle>
          <a:p>
            <a:pPr eaLnBrk="1" hangingPunct="1"/>
            <a:r>
              <a:rPr lang="ja-JP" altLang="en-US" sz="2000">
                <a:solidFill>
                  <a:schemeClr val="tx1"/>
                </a:solidFill>
              </a:rPr>
              <a:t>キーフレーズ抽出</a:t>
            </a:r>
            <a:endParaRPr lang="en-US" altLang="ja-JP">
              <a:solidFill>
                <a:schemeClr val="tx1"/>
              </a:solidFill>
            </a:endParaRPr>
          </a:p>
          <a:p>
            <a:pPr eaLnBrk="1" hangingPunct="1"/>
            <a:endParaRPr lang="en-US" altLang="ja-JP" sz="2000">
              <a:solidFill>
                <a:schemeClr val="tx1"/>
              </a:solidFill>
            </a:endParaRPr>
          </a:p>
          <a:p>
            <a:pPr eaLnBrk="1" hangingPunct="1"/>
            <a:r>
              <a:rPr lang="ja-JP" altLang="en-US" sz="2000">
                <a:solidFill>
                  <a:schemeClr val="tx1"/>
                </a:solidFill>
              </a:rPr>
              <a:t>本文中の重要単語抽出</a:t>
            </a:r>
          </a:p>
        </p:txBody>
      </p:sp>
      <p:sp>
        <p:nvSpPr>
          <p:cNvPr id="28678" name="Rectangle 5"/>
          <p:cNvSpPr>
            <a:spLocks/>
          </p:cNvSpPr>
          <p:nvPr/>
        </p:nvSpPr>
        <p:spPr bwMode="auto">
          <a:xfrm>
            <a:off x="582613" y="3927475"/>
            <a:ext cx="3898900" cy="118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lIns="38100" tIns="38100" rIns="38100" bIns="38100">
            <a:spAutoFit/>
          </a:bodyPr>
          <a:lstStyle>
            <a:lvl1pPr eaLnBrk="0" hangingPunct="0">
              <a:defRPr sz="2800">
                <a:solidFill>
                  <a:srgbClr val="000000"/>
                </a:solidFill>
                <a:latin typeface="Bradley Hand Bold" charset="0"/>
                <a:ea typeface="ヒラギノ明朝 ProN W6" charset="-128"/>
                <a:sym typeface="Bradley Hand Bold" charset="0"/>
              </a:defRPr>
            </a:lvl1pPr>
            <a:lvl2pPr marL="742950" indent="-285750" eaLnBrk="0" hangingPunct="0">
              <a:defRPr sz="2800">
                <a:solidFill>
                  <a:srgbClr val="000000"/>
                </a:solidFill>
                <a:latin typeface="Bradley Hand Bold" charset="0"/>
                <a:ea typeface="ヒラギノ明朝 ProN W6" charset="-128"/>
                <a:sym typeface="Bradley Hand Bold" charset="0"/>
              </a:defRPr>
            </a:lvl2pPr>
            <a:lvl3pPr marL="1143000" indent="-228600" eaLnBrk="0" hangingPunct="0">
              <a:defRPr sz="2800">
                <a:solidFill>
                  <a:srgbClr val="000000"/>
                </a:solidFill>
                <a:latin typeface="Bradley Hand Bold" charset="0"/>
                <a:ea typeface="ヒラギノ明朝 ProN W6" charset="-128"/>
                <a:sym typeface="Bradley Hand Bold" charset="0"/>
              </a:defRPr>
            </a:lvl3pPr>
            <a:lvl4pPr marL="1600200" indent="-228600" eaLnBrk="0" hangingPunct="0">
              <a:defRPr sz="2800">
                <a:solidFill>
                  <a:srgbClr val="000000"/>
                </a:solidFill>
                <a:latin typeface="Bradley Hand Bold" charset="0"/>
                <a:ea typeface="ヒラギノ明朝 ProN W6" charset="-128"/>
                <a:sym typeface="Bradley Hand Bold" charset="0"/>
              </a:defRPr>
            </a:lvl4pPr>
            <a:lvl5pPr marL="2057400" indent="-228600" eaLnBrk="0" hangingPunct="0">
              <a:defRPr sz="2800">
                <a:solidFill>
                  <a:srgbClr val="000000"/>
                </a:solidFill>
                <a:latin typeface="Bradley Hand Bold" charset="0"/>
                <a:ea typeface="ヒラギノ明朝 ProN W6" charset="-128"/>
                <a:sym typeface="Bradley Hand Bold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Bradley Hand Bold" charset="0"/>
                <a:ea typeface="ヒラギノ明朝 ProN W6" charset="-128"/>
                <a:sym typeface="Bradley Hand Bold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Bradley Hand Bold" charset="0"/>
                <a:ea typeface="ヒラギノ明朝 ProN W6" charset="-128"/>
                <a:sym typeface="Bradley Hand Bold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Bradley Hand Bold" charset="0"/>
                <a:ea typeface="ヒラギノ明朝 ProN W6" charset="-128"/>
                <a:sym typeface="Bradley Hand Bold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Bradley Hand Bold" charset="0"/>
                <a:ea typeface="ヒラギノ明朝 ProN W6" charset="-128"/>
                <a:sym typeface="Bradley Hand Bold" charset="0"/>
              </a:defRPr>
            </a:lvl9pPr>
          </a:lstStyle>
          <a:p>
            <a:pPr eaLnBrk="1" hangingPunct="1"/>
            <a:r>
              <a:rPr lang="ja-JP" altLang="en-US" sz="2000">
                <a:solidFill>
                  <a:schemeClr val="tx1"/>
                </a:solidFill>
              </a:rPr>
              <a:t>ナイーブベイズ分類器</a:t>
            </a:r>
            <a:endParaRPr lang="en-US" altLang="ja-JP">
              <a:solidFill>
                <a:schemeClr val="tx1"/>
              </a:solidFill>
            </a:endParaRPr>
          </a:p>
          <a:p>
            <a:pPr eaLnBrk="1" hangingPunct="1"/>
            <a:endParaRPr lang="en-US" altLang="ja-JP" sz="2000">
              <a:solidFill>
                <a:schemeClr val="tx1"/>
              </a:solidFill>
            </a:endParaRPr>
          </a:p>
          <a:p>
            <a:pPr eaLnBrk="1" hangingPunct="1"/>
            <a:r>
              <a:rPr lang="ja-JP" altLang="en-US" sz="2000">
                <a:solidFill>
                  <a:schemeClr val="tx1"/>
                </a:solidFill>
              </a:rPr>
              <a:t>言語モデルをもとにジャンル推定</a:t>
            </a:r>
          </a:p>
        </p:txBody>
      </p:sp>
      <p:pic>
        <p:nvPicPr>
          <p:cNvPr id="28679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2888" y="1982788"/>
            <a:ext cx="1020762" cy="1020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28680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080000">
            <a:off x="4213225" y="2146300"/>
            <a:ext cx="1652588" cy="66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28681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850" y="1349375"/>
            <a:ext cx="1766888" cy="176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28682" name="Rectangle 9"/>
          <p:cNvSpPr>
            <a:spLocks/>
          </p:cNvSpPr>
          <p:nvPr/>
        </p:nvSpPr>
        <p:spPr bwMode="auto">
          <a:xfrm>
            <a:off x="1217613" y="2746375"/>
            <a:ext cx="1431925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lIns="38100" tIns="38100" rIns="38100" bIns="38100">
            <a:spAutoFit/>
          </a:bodyPr>
          <a:lstStyle>
            <a:lvl1pPr eaLnBrk="0" hangingPunct="0">
              <a:defRPr sz="2800">
                <a:solidFill>
                  <a:srgbClr val="000000"/>
                </a:solidFill>
                <a:latin typeface="Bradley Hand Bold" charset="0"/>
                <a:ea typeface="ヒラギノ明朝 ProN W6" charset="-128"/>
                <a:sym typeface="Bradley Hand Bold" charset="0"/>
              </a:defRPr>
            </a:lvl1pPr>
            <a:lvl2pPr marL="742950" indent="-285750" eaLnBrk="0" hangingPunct="0">
              <a:defRPr sz="2800">
                <a:solidFill>
                  <a:srgbClr val="000000"/>
                </a:solidFill>
                <a:latin typeface="Bradley Hand Bold" charset="0"/>
                <a:ea typeface="ヒラギノ明朝 ProN W6" charset="-128"/>
                <a:sym typeface="Bradley Hand Bold" charset="0"/>
              </a:defRPr>
            </a:lvl2pPr>
            <a:lvl3pPr marL="1143000" indent="-228600" eaLnBrk="0" hangingPunct="0">
              <a:defRPr sz="2800">
                <a:solidFill>
                  <a:srgbClr val="000000"/>
                </a:solidFill>
                <a:latin typeface="Bradley Hand Bold" charset="0"/>
                <a:ea typeface="ヒラギノ明朝 ProN W6" charset="-128"/>
                <a:sym typeface="Bradley Hand Bold" charset="0"/>
              </a:defRPr>
            </a:lvl3pPr>
            <a:lvl4pPr marL="1600200" indent="-228600" eaLnBrk="0" hangingPunct="0">
              <a:defRPr sz="2800">
                <a:solidFill>
                  <a:srgbClr val="000000"/>
                </a:solidFill>
                <a:latin typeface="Bradley Hand Bold" charset="0"/>
                <a:ea typeface="ヒラギノ明朝 ProN W6" charset="-128"/>
                <a:sym typeface="Bradley Hand Bold" charset="0"/>
              </a:defRPr>
            </a:lvl4pPr>
            <a:lvl5pPr marL="2057400" indent="-228600" eaLnBrk="0" hangingPunct="0">
              <a:defRPr sz="2800">
                <a:solidFill>
                  <a:srgbClr val="000000"/>
                </a:solidFill>
                <a:latin typeface="Bradley Hand Bold" charset="0"/>
                <a:ea typeface="ヒラギノ明朝 ProN W6" charset="-128"/>
                <a:sym typeface="Bradley Hand Bold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Bradley Hand Bold" charset="0"/>
                <a:ea typeface="ヒラギノ明朝 ProN W6" charset="-128"/>
                <a:sym typeface="Bradley Hand Bold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Bradley Hand Bold" charset="0"/>
                <a:ea typeface="ヒラギノ明朝 ProN W6" charset="-128"/>
                <a:sym typeface="Bradley Hand Bold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Bradley Hand Bold" charset="0"/>
                <a:ea typeface="ヒラギノ明朝 ProN W6" charset="-128"/>
                <a:sym typeface="Bradley Hand Bold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Bradley Hand Bold" charset="0"/>
                <a:ea typeface="ヒラギノ明朝 ProN W6" charset="-128"/>
                <a:sym typeface="Bradley Hand Bold" charset="0"/>
              </a:defRPr>
            </a:lvl9pPr>
          </a:lstStyle>
          <a:p>
            <a:pPr eaLnBrk="1" hangingPunct="1"/>
            <a:r>
              <a:rPr lang="en-US" altLang="ja-JP">
                <a:solidFill>
                  <a:schemeClr val="tx1"/>
                </a:solidFill>
              </a:rPr>
              <a:t>.Chain()</a:t>
            </a:r>
          </a:p>
        </p:txBody>
      </p:sp>
      <p:pic>
        <p:nvPicPr>
          <p:cNvPr id="28683" name="Picture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460000">
            <a:off x="4214813" y="3505200"/>
            <a:ext cx="1652587" cy="668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1"/>
          <p:cNvSpPr>
            <a:spLocks noGrp="1" noChangeArrowheads="1"/>
          </p:cNvSpPr>
          <p:nvPr>
            <p:ph type="title"/>
          </p:nvPr>
        </p:nvSpPr>
        <p:spPr>
          <a:xfrm>
            <a:off x="466725" y="1195388"/>
            <a:ext cx="8229600" cy="2844800"/>
          </a:xfrm>
        </p:spPr>
        <p:txBody>
          <a:bodyPr anchor="b"/>
          <a:lstStyle/>
          <a:p>
            <a:pPr algn="ctr" eaLnBrk="1" hangingPunct="1">
              <a:defRPr/>
            </a:pPr>
            <a:r>
              <a:rPr lang="ja-JP" altLang="en-US" dirty="0"/>
              <a:t>４</a:t>
            </a:r>
            <a:r>
              <a:rPr lang="ja-JP" altLang="en-US" dirty="0" smtClean="0"/>
              <a:t>．個人振り返り（石川）</a:t>
            </a:r>
          </a:p>
        </p:txBody>
      </p:sp>
    </p:spTree>
    <p:extLst>
      <p:ext uri="{BB962C8B-B14F-4D97-AF65-F5344CB8AC3E}">
        <p14:creationId xmlns:p14="http://schemas.microsoft.com/office/powerpoint/2010/main" val="330477931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1"/>
          <p:cNvSpPr>
            <a:spLocks noGrp="1" noChangeArrowheads="1"/>
          </p:cNvSpPr>
          <p:nvPr>
            <p:ph type="title"/>
          </p:nvPr>
        </p:nvSpPr>
        <p:spPr>
          <a:xfrm>
            <a:off x="466725" y="1195388"/>
            <a:ext cx="8229600" cy="2844800"/>
          </a:xfrm>
        </p:spPr>
        <p:txBody>
          <a:bodyPr anchor="b"/>
          <a:lstStyle/>
          <a:p>
            <a:pPr algn="ctr" eaLnBrk="1" hangingPunct="1">
              <a:defRPr/>
            </a:pPr>
            <a:r>
              <a:rPr lang="ja-JP" altLang="en-US" dirty="0" smtClean="0"/>
              <a:t>１．開発したサービス</a:t>
            </a:r>
          </a:p>
        </p:txBody>
      </p:sp>
    </p:spTree>
    <p:extLst>
      <p:ext uri="{BB962C8B-B14F-4D97-AF65-F5344CB8AC3E}">
        <p14:creationId xmlns:p14="http://schemas.microsoft.com/office/powerpoint/2010/main" val="32793234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1"/>
          <p:cNvSpPr>
            <a:spLocks noGrp="1" noChangeArrowheads="1"/>
          </p:cNvSpPr>
          <p:nvPr>
            <p:ph type="title"/>
          </p:nvPr>
        </p:nvSpPr>
        <p:spPr>
          <a:xfrm>
            <a:off x="395288" y="836613"/>
            <a:ext cx="8229600" cy="1219200"/>
          </a:xfrm>
        </p:spPr>
        <p:txBody>
          <a:bodyPr anchor="b"/>
          <a:lstStyle/>
          <a:p>
            <a:pPr algn="ctr" eaLnBrk="1" hangingPunct="1">
              <a:defRPr/>
            </a:pPr>
            <a:r>
              <a:rPr lang="ja-JP" altLang="en-US" sz="3700" dirty="0" smtClean="0"/>
              <a:t>やったこと（</a:t>
            </a:r>
            <a:r>
              <a:rPr lang="en-US" altLang="ja-JP" sz="3700" dirty="0" smtClean="0"/>
              <a:t>Zone</a:t>
            </a:r>
            <a:r>
              <a:rPr lang="ja-JP" altLang="en-US" sz="3700" dirty="0" smtClean="0"/>
              <a:t>）</a:t>
            </a:r>
            <a:endParaRPr lang="en-US" altLang="ja-JP" sz="3700" dirty="0" smtClean="0"/>
          </a:p>
        </p:txBody>
      </p:sp>
      <p:sp>
        <p:nvSpPr>
          <p:cNvPr id="2355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66725" y="2060575"/>
            <a:ext cx="8229600" cy="4427538"/>
          </a:xfrm>
        </p:spPr>
        <p:txBody>
          <a:bodyPr anchor="t"/>
          <a:lstStyle/>
          <a:p>
            <a:pPr eaLnBrk="1" hangingPunct="1">
              <a:buSzPct val="131000"/>
              <a:buFontTx/>
              <a:buBlip>
                <a:blip r:embed="rId2"/>
              </a:buBlip>
              <a:defRPr/>
            </a:pPr>
            <a:r>
              <a:rPr kumimoji="0" lang="ja-JP" altLang="en-US" dirty="0"/>
              <a:t>実装</a:t>
            </a:r>
            <a:endParaRPr kumimoji="0" lang="en-US" altLang="ja-JP" dirty="0" smtClean="0"/>
          </a:p>
          <a:p>
            <a:pPr lvl="1" eaLnBrk="1" hangingPunct="1">
              <a:buSzPct val="131000"/>
              <a:buFontTx/>
              <a:buBlip>
                <a:blip r:embed="rId2"/>
              </a:buBlip>
              <a:defRPr/>
            </a:pPr>
            <a:r>
              <a:rPr lang="en-US" altLang="ja-JP" dirty="0"/>
              <a:t>UI/UX</a:t>
            </a:r>
            <a:r>
              <a:rPr lang="ja-JP" altLang="en-US" dirty="0" smtClean="0"/>
              <a:t>デザイン・実装</a:t>
            </a:r>
            <a:endParaRPr kumimoji="0" lang="en-US" altLang="ja-JP" dirty="0"/>
          </a:p>
          <a:p>
            <a:pPr lvl="1" eaLnBrk="1" hangingPunct="1">
              <a:buSzPct val="131000"/>
              <a:buBlip>
                <a:blip r:embed="rId2"/>
              </a:buBlip>
              <a:defRPr/>
            </a:pPr>
            <a:r>
              <a:rPr lang="ja-JP" altLang="en-US" dirty="0" smtClean="0"/>
              <a:t>非同期通信（検索</a:t>
            </a:r>
            <a:r>
              <a:rPr lang="ja-JP" altLang="en-US" dirty="0"/>
              <a:t>機能・絞り込み</a:t>
            </a:r>
            <a:r>
              <a:rPr lang="ja-JP" altLang="en-US" dirty="0" smtClean="0"/>
              <a:t>機能）</a:t>
            </a:r>
            <a:endParaRPr lang="en-US" altLang="ja-JP" dirty="0" smtClean="0"/>
          </a:p>
          <a:p>
            <a:pPr eaLnBrk="1" hangingPunct="1">
              <a:buSzPct val="131000"/>
              <a:buBlip>
                <a:blip r:embed="rId2"/>
              </a:buBlip>
              <a:defRPr/>
            </a:pPr>
            <a:r>
              <a:rPr kumimoji="0" lang="ja-JP" altLang="en-US" dirty="0" smtClean="0"/>
              <a:t>実装以外</a:t>
            </a:r>
            <a:endParaRPr kumimoji="0" lang="en-US" altLang="ja-JP" dirty="0"/>
          </a:p>
          <a:p>
            <a:pPr lvl="1" eaLnBrk="1" hangingPunct="1">
              <a:buSzPct val="131000"/>
              <a:buFontTx/>
              <a:buBlip>
                <a:blip r:embed="rId2"/>
              </a:buBlip>
              <a:defRPr/>
            </a:pPr>
            <a:r>
              <a:rPr kumimoji="0" lang="en-US" altLang="ja-JP" dirty="0" smtClean="0"/>
              <a:t>1.1Release</a:t>
            </a:r>
          </a:p>
          <a:p>
            <a:pPr lvl="1" eaLnBrk="1" hangingPunct="1">
              <a:buSzPct val="131000"/>
              <a:buFontTx/>
              <a:buBlip>
                <a:blip r:embed="rId2"/>
              </a:buBlip>
              <a:defRPr/>
            </a:pPr>
            <a:r>
              <a:rPr kumimoji="0" lang="ja-JP" altLang="en-US" dirty="0" smtClean="0"/>
              <a:t>サーバーサイドリファクタリング</a:t>
            </a:r>
            <a:endParaRPr kumimoji="0" lang="en-US" altLang="ja-JP" dirty="0" smtClean="0"/>
          </a:p>
          <a:p>
            <a:pPr lvl="1" eaLnBrk="1" hangingPunct="1">
              <a:buSzPct val="131000"/>
              <a:buFontTx/>
              <a:buBlip>
                <a:blip r:embed="rId2"/>
              </a:buBlip>
              <a:defRPr/>
            </a:pPr>
            <a:r>
              <a:rPr kumimoji="0" lang="ja-JP" altLang="en-US" dirty="0" smtClean="0"/>
              <a:t>単体テスト</a:t>
            </a:r>
            <a:endParaRPr kumimoji="0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06936382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1"/>
          <p:cNvSpPr>
            <a:spLocks noGrp="1" noChangeArrowheads="1"/>
          </p:cNvSpPr>
          <p:nvPr>
            <p:ph type="title"/>
          </p:nvPr>
        </p:nvSpPr>
        <p:spPr>
          <a:xfrm>
            <a:off x="395288" y="836613"/>
            <a:ext cx="8229600" cy="1219200"/>
          </a:xfrm>
        </p:spPr>
        <p:txBody>
          <a:bodyPr anchor="b"/>
          <a:lstStyle/>
          <a:p>
            <a:pPr algn="ctr" eaLnBrk="1" hangingPunct="1">
              <a:defRPr/>
            </a:pPr>
            <a:r>
              <a:rPr lang="ja-JP" altLang="en-US" sz="3700" dirty="0" smtClean="0"/>
              <a:t>やったこと（プルリク</a:t>
            </a:r>
            <a:r>
              <a:rPr lang="en-US" altLang="ja-JP" sz="3700" dirty="0" smtClean="0"/>
              <a:t>.Chain()</a:t>
            </a:r>
            <a:r>
              <a:rPr lang="ja-JP" altLang="en-US" sz="3700" dirty="0" smtClean="0"/>
              <a:t>）</a:t>
            </a:r>
            <a:endParaRPr lang="en-US" altLang="ja-JP" sz="3700" dirty="0" smtClean="0"/>
          </a:p>
        </p:txBody>
      </p:sp>
      <p:sp>
        <p:nvSpPr>
          <p:cNvPr id="2355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66725" y="2060575"/>
            <a:ext cx="8229600" cy="4427538"/>
          </a:xfrm>
        </p:spPr>
        <p:txBody>
          <a:bodyPr anchor="t"/>
          <a:lstStyle/>
          <a:p>
            <a:pPr eaLnBrk="1" hangingPunct="1">
              <a:buSzPct val="131000"/>
              <a:buFontTx/>
              <a:buBlip>
                <a:blip r:embed="rId2"/>
              </a:buBlip>
              <a:defRPr/>
            </a:pPr>
            <a:r>
              <a:rPr lang="ja-JP" altLang="en-US" dirty="0" smtClean="0"/>
              <a:t>ログインフォームデザイン・実装</a:t>
            </a:r>
            <a:endParaRPr lang="en-US" altLang="ja-JP" dirty="0" smtClean="0"/>
          </a:p>
          <a:p>
            <a:pPr eaLnBrk="1" hangingPunct="1">
              <a:buSzPct val="131000"/>
              <a:buFontTx/>
              <a:buBlip>
                <a:blip r:embed="rId2"/>
              </a:buBlip>
              <a:defRPr/>
            </a:pPr>
            <a:r>
              <a:rPr lang="ja-JP" altLang="en-US" dirty="0" smtClean="0"/>
              <a:t>サインインページデザイン・実装</a:t>
            </a:r>
            <a:endParaRPr lang="en-US" altLang="ja-JP" dirty="0" smtClean="0"/>
          </a:p>
          <a:p>
            <a:pPr eaLnBrk="1" hangingPunct="1">
              <a:buSzPct val="131000"/>
              <a:buFontTx/>
              <a:buBlip>
                <a:blip r:embed="rId2"/>
              </a:buBlip>
              <a:defRPr/>
            </a:pPr>
            <a:r>
              <a:rPr lang="ja-JP" altLang="en-US" dirty="0" smtClean="0"/>
              <a:t>サイト全体の配色</a:t>
            </a:r>
            <a:endParaRPr lang="en-US" altLang="ja-JP" dirty="0" smtClean="0"/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4637" y="4094397"/>
            <a:ext cx="3355280" cy="2214923"/>
          </a:xfrm>
          <a:prstGeom prst="rect">
            <a:avLst/>
          </a:prstGeom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4339325"/>
            <a:ext cx="4247616" cy="1969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81089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66725" y="2060575"/>
            <a:ext cx="8229600" cy="4427538"/>
          </a:xfrm>
        </p:spPr>
        <p:txBody>
          <a:bodyPr anchor="t"/>
          <a:lstStyle/>
          <a:p>
            <a:pPr eaLnBrk="1" hangingPunct="1">
              <a:buSzPct val="131000"/>
              <a:buFontTx/>
              <a:buBlip>
                <a:blip r:embed="rId2"/>
              </a:buBlip>
              <a:defRPr/>
            </a:pPr>
            <a:r>
              <a:rPr lang="ja-JP" altLang="en-US" dirty="0"/>
              <a:t>先</a:t>
            </a:r>
            <a:r>
              <a:rPr lang="ja-JP" altLang="en-US" dirty="0" smtClean="0"/>
              <a:t>を見て優先すべきものからとりかかる</a:t>
            </a:r>
            <a:endParaRPr lang="en-US" altLang="ja-JP" dirty="0" smtClean="0"/>
          </a:p>
          <a:p>
            <a:pPr lvl="1" eaLnBrk="1" hangingPunct="1">
              <a:buSzPct val="131000"/>
              <a:buFontTx/>
              <a:buBlip>
                <a:blip r:embed="rId2"/>
              </a:buBlip>
              <a:defRPr/>
            </a:pPr>
            <a:r>
              <a:rPr lang="ja-JP" altLang="en-US" dirty="0"/>
              <a:t>週次</a:t>
            </a:r>
            <a:r>
              <a:rPr lang="ja-JP" altLang="en-US" dirty="0" smtClean="0"/>
              <a:t>報告の会議室確保</a:t>
            </a:r>
            <a:endParaRPr lang="en-US" altLang="ja-JP" dirty="0" smtClean="0"/>
          </a:p>
          <a:p>
            <a:pPr lvl="1" eaLnBrk="1" hangingPunct="1">
              <a:buSzPct val="131000"/>
              <a:buFontTx/>
              <a:buBlip>
                <a:blip r:embed="rId2"/>
              </a:buBlip>
              <a:defRPr/>
            </a:pPr>
            <a:r>
              <a:rPr lang="ja-JP" altLang="en-US" dirty="0" smtClean="0"/>
              <a:t>プログラミング能力の向上に専念</a:t>
            </a:r>
            <a:endParaRPr lang="en-US" altLang="ja-JP" dirty="0" smtClean="0"/>
          </a:p>
          <a:p>
            <a:pPr marL="622300" lvl="1" indent="0" eaLnBrk="1" hangingPunct="1">
              <a:buSzPct val="131000"/>
              <a:buNone/>
              <a:defRPr/>
            </a:pPr>
            <a:endParaRPr lang="en-US" altLang="ja-JP" dirty="0"/>
          </a:p>
          <a:p>
            <a:pPr eaLnBrk="1" hangingPunct="1">
              <a:buSzPct val="131000"/>
              <a:buFontTx/>
              <a:buBlip>
                <a:blip r:embed="rId2"/>
              </a:buBlip>
              <a:defRPr/>
            </a:pPr>
            <a:r>
              <a:rPr lang="ja-JP" altLang="en-US" dirty="0" smtClean="0"/>
              <a:t>課題を</a:t>
            </a:r>
            <a:r>
              <a:rPr lang="ja-JP" altLang="en-US" dirty="0" smtClean="0"/>
              <a:t>見つけたら、工夫する</a:t>
            </a:r>
            <a:endParaRPr lang="en-US" altLang="ja-JP" dirty="0" smtClean="0"/>
          </a:p>
          <a:p>
            <a:pPr lvl="1" eaLnBrk="1" hangingPunct="1">
              <a:buSzPct val="131000"/>
              <a:buFontTx/>
              <a:buBlip>
                <a:blip r:embed="rId2"/>
              </a:buBlip>
              <a:defRPr/>
            </a:pPr>
            <a:endParaRPr lang="en-US" altLang="ja-JP" dirty="0"/>
          </a:p>
        </p:txBody>
      </p:sp>
      <p:sp>
        <p:nvSpPr>
          <p:cNvPr id="23553" name="Rectangle 1"/>
          <p:cNvSpPr>
            <a:spLocks noGrp="1" noChangeArrowheads="1"/>
          </p:cNvSpPr>
          <p:nvPr>
            <p:ph type="title"/>
          </p:nvPr>
        </p:nvSpPr>
        <p:spPr>
          <a:xfrm>
            <a:off x="395288" y="836613"/>
            <a:ext cx="8229600" cy="1219200"/>
          </a:xfrm>
        </p:spPr>
        <p:txBody>
          <a:bodyPr anchor="b"/>
          <a:lstStyle/>
          <a:p>
            <a:pPr algn="ctr" eaLnBrk="1" hangingPunct="1">
              <a:defRPr/>
            </a:pPr>
            <a:r>
              <a:rPr lang="ja-JP" altLang="en-US" sz="3700" dirty="0" smtClean="0"/>
              <a:t>プロセス（</a:t>
            </a:r>
            <a:r>
              <a:rPr lang="ja-JP" altLang="en-US" sz="3700" dirty="0" smtClean="0"/>
              <a:t>１</a:t>
            </a:r>
            <a:r>
              <a:rPr lang="en-US" altLang="ja-JP" sz="3700" dirty="0"/>
              <a:t>/</a:t>
            </a:r>
            <a:r>
              <a:rPr lang="ja-JP" altLang="en-US" sz="3700" dirty="0" smtClean="0"/>
              <a:t>２</a:t>
            </a:r>
            <a:r>
              <a:rPr lang="ja-JP" altLang="en-US" sz="3700" dirty="0" smtClean="0"/>
              <a:t>）</a:t>
            </a:r>
            <a:endParaRPr lang="en-US" altLang="ja-JP" sz="3700" dirty="0" smtClean="0"/>
          </a:p>
        </p:txBody>
      </p:sp>
    </p:spTree>
    <p:extLst>
      <p:ext uri="{BB962C8B-B14F-4D97-AF65-F5344CB8AC3E}">
        <p14:creationId xmlns:p14="http://schemas.microsoft.com/office/powerpoint/2010/main" val="352573344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66725" y="2060575"/>
            <a:ext cx="8229600" cy="4427538"/>
          </a:xfrm>
        </p:spPr>
        <p:txBody>
          <a:bodyPr anchor="t"/>
          <a:lstStyle/>
          <a:p>
            <a:pPr eaLnBrk="1" hangingPunct="1">
              <a:buSzPct val="131000"/>
              <a:buFontTx/>
              <a:buBlip>
                <a:blip r:embed="rId2"/>
              </a:buBlip>
              <a:defRPr/>
            </a:pPr>
            <a:r>
              <a:rPr lang="ja-JP" altLang="en-US" dirty="0" smtClean="0"/>
              <a:t>帰宅後</a:t>
            </a:r>
            <a:r>
              <a:rPr lang="ja-JP" altLang="en-US" dirty="0" smtClean="0"/>
              <a:t>・休日問わず実装</a:t>
            </a:r>
            <a:endParaRPr lang="en-US" altLang="ja-JP" dirty="0" smtClean="0"/>
          </a:p>
          <a:p>
            <a:pPr lvl="1" eaLnBrk="1" hangingPunct="1">
              <a:buSzPct val="131000"/>
              <a:buFontTx/>
              <a:buBlip>
                <a:blip r:embed="rId2"/>
              </a:buBlip>
              <a:defRPr/>
            </a:pPr>
            <a:r>
              <a:rPr lang="ja-JP" altLang="en-US" dirty="0"/>
              <a:t>自宅のほう</a:t>
            </a:r>
            <a:r>
              <a:rPr lang="ja-JP" altLang="en-US" dirty="0" smtClean="0"/>
              <a:t>がアイディアがでやすい</a:t>
            </a:r>
            <a:endParaRPr lang="en-US" altLang="ja-JP" dirty="0" smtClean="0"/>
          </a:p>
          <a:p>
            <a:pPr lvl="1" eaLnBrk="1" hangingPunct="1">
              <a:buSzPct val="131000"/>
              <a:buFontTx/>
              <a:buBlip>
                <a:blip r:embed="rId2"/>
              </a:buBlip>
              <a:defRPr/>
            </a:pPr>
            <a:r>
              <a:rPr lang="ja-JP" altLang="en-US" dirty="0" smtClean="0"/>
              <a:t>技術のほとんどを新しく習得</a:t>
            </a:r>
            <a:endParaRPr lang="en-US" altLang="ja-JP" dirty="0" smtClean="0"/>
          </a:p>
          <a:p>
            <a:pPr lvl="1" eaLnBrk="1" hangingPunct="1">
              <a:buSzPct val="131000"/>
              <a:buFontTx/>
              <a:buBlip>
                <a:blip r:embed="rId2"/>
              </a:buBlip>
              <a:defRPr/>
            </a:pPr>
            <a:endParaRPr lang="en-US" altLang="ja-JP" dirty="0"/>
          </a:p>
          <a:p>
            <a:pPr eaLnBrk="1" hangingPunct="1">
              <a:buSzPct val="131000"/>
              <a:buFontTx/>
              <a:buBlip>
                <a:blip r:embed="rId2"/>
              </a:buBlip>
              <a:defRPr/>
            </a:pPr>
            <a:endParaRPr lang="en-US" altLang="ja-JP" dirty="0" smtClean="0"/>
          </a:p>
        </p:txBody>
      </p:sp>
      <p:sp>
        <p:nvSpPr>
          <p:cNvPr id="23553" name="Rectangle 1"/>
          <p:cNvSpPr>
            <a:spLocks noGrp="1" noChangeArrowheads="1"/>
          </p:cNvSpPr>
          <p:nvPr>
            <p:ph type="title"/>
          </p:nvPr>
        </p:nvSpPr>
        <p:spPr>
          <a:xfrm>
            <a:off x="395288" y="836613"/>
            <a:ext cx="8229600" cy="1219200"/>
          </a:xfrm>
        </p:spPr>
        <p:txBody>
          <a:bodyPr anchor="b"/>
          <a:lstStyle/>
          <a:p>
            <a:pPr algn="ctr" eaLnBrk="1" hangingPunct="1">
              <a:defRPr/>
            </a:pPr>
            <a:r>
              <a:rPr lang="ja-JP" altLang="en-US" sz="3700" dirty="0" smtClean="0"/>
              <a:t>プロセス（</a:t>
            </a:r>
            <a:r>
              <a:rPr lang="ja-JP" altLang="en-US" sz="3700" dirty="0"/>
              <a:t>２</a:t>
            </a:r>
            <a:r>
              <a:rPr lang="en-US" altLang="ja-JP" sz="3700" dirty="0" smtClean="0"/>
              <a:t>/</a:t>
            </a:r>
            <a:r>
              <a:rPr lang="ja-JP" altLang="en-US" sz="3700" dirty="0" smtClean="0"/>
              <a:t>２</a:t>
            </a:r>
            <a:r>
              <a:rPr lang="ja-JP" altLang="en-US" sz="3700" dirty="0" smtClean="0"/>
              <a:t>）</a:t>
            </a:r>
            <a:endParaRPr lang="en-US" altLang="ja-JP" sz="3700" dirty="0" smtClean="0"/>
          </a:p>
        </p:txBody>
      </p:sp>
      <p:sp>
        <p:nvSpPr>
          <p:cNvPr id="4" name="正方形/長方形 3"/>
          <p:cNvSpPr/>
          <p:nvPr/>
        </p:nvSpPr>
        <p:spPr>
          <a:xfrm>
            <a:off x="467544" y="3775680"/>
            <a:ext cx="7992888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0" indent="0">
              <a:buNone/>
            </a:pPr>
            <a:r>
              <a:rPr lang="en-US" altLang="ja-JP" dirty="0" smtClean="0">
                <a:latin typeface="+mn-ea"/>
              </a:rPr>
              <a:t>Python, </a:t>
            </a:r>
            <a:r>
              <a:rPr lang="en-US" altLang="ja-JP" dirty="0" err="1" smtClean="0">
                <a:latin typeface="+mn-ea"/>
              </a:rPr>
              <a:t>Django</a:t>
            </a:r>
            <a:r>
              <a:rPr lang="en-US" altLang="ja-JP" dirty="0" smtClean="0">
                <a:latin typeface="+mn-ea"/>
              </a:rPr>
              <a:t>, </a:t>
            </a:r>
            <a:r>
              <a:rPr lang="en-US" altLang="ja-JP" dirty="0" err="1" smtClean="0">
                <a:latin typeface="+mn-ea"/>
              </a:rPr>
              <a:t>postgresql</a:t>
            </a:r>
            <a:r>
              <a:rPr lang="en-US" altLang="ja-JP" dirty="0" smtClean="0">
                <a:latin typeface="+mn-ea"/>
              </a:rPr>
              <a:t>, </a:t>
            </a:r>
            <a:r>
              <a:rPr lang="en-US" altLang="ja-JP" dirty="0" err="1" smtClean="0">
                <a:latin typeface="+mn-ea"/>
              </a:rPr>
              <a:t>javascript</a:t>
            </a:r>
            <a:r>
              <a:rPr lang="en-US" altLang="ja-JP" dirty="0" smtClean="0">
                <a:latin typeface="+mn-ea"/>
              </a:rPr>
              <a:t>, jQuery, </a:t>
            </a:r>
            <a:r>
              <a:rPr lang="en-US" altLang="ja-JP" dirty="0" err="1" smtClean="0">
                <a:solidFill>
                  <a:schemeClr val="bg1">
                    <a:lumMod val="75000"/>
                  </a:schemeClr>
                </a:solidFill>
                <a:latin typeface="+mn-ea"/>
              </a:rPr>
              <a:t>TypeScript</a:t>
            </a:r>
            <a:r>
              <a:rPr lang="en-US" altLang="ja-JP" dirty="0" smtClean="0">
                <a:latin typeface="+mn-ea"/>
              </a:rPr>
              <a:t>, Google Maps API, CSS, </a:t>
            </a:r>
            <a:r>
              <a:rPr lang="en-US" altLang="ja-JP" dirty="0" err="1" smtClean="0">
                <a:latin typeface="+mn-ea"/>
              </a:rPr>
              <a:t>Git</a:t>
            </a:r>
            <a:r>
              <a:rPr lang="ja-JP" altLang="en-US" dirty="0" smtClean="0">
                <a:latin typeface="+mn-ea"/>
              </a:rPr>
              <a:t>コマンド</a:t>
            </a:r>
            <a:r>
              <a:rPr lang="en-US" altLang="ja-JP" dirty="0" smtClean="0">
                <a:latin typeface="+mn-ea"/>
              </a:rPr>
              <a:t>, </a:t>
            </a:r>
            <a:r>
              <a:rPr lang="en-US" altLang="ja-JP" dirty="0" err="1" smtClean="0">
                <a:latin typeface="+mn-ea"/>
              </a:rPr>
              <a:t>Git</a:t>
            </a:r>
            <a:r>
              <a:rPr lang="en-US" altLang="ja-JP" dirty="0" smtClean="0">
                <a:latin typeface="+mn-ea"/>
              </a:rPr>
              <a:t> branch</a:t>
            </a:r>
            <a:r>
              <a:rPr lang="ja-JP" altLang="en-US" dirty="0" smtClean="0">
                <a:latin typeface="+mn-ea"/>
              </a:rPr>
              <a:t>を使ったチーム運営</a:t>
            </a:r>
            <a:r>
              <a:rPr lang="en-US" altLang="ja-JP" dirty="0" smtClean="0">
                <a:latin typeface="+mn-ea"/>
              </a:rPr>
              <a:t>, </a:t>
            </a:r>
            <a:r>
              <a:rPr lang="ja-JP" altLang="en-US" dirty="0" smtClean="0">
                <a:latin typeface="+mn-ea"/>
              </a:rPr>
              <a:t>スクラム</a:t>
            </a:r>
            <a:r>
              <a:rPr lang="en-US" altLang="ja-JP" dirty="0" smtClean="0">
                <a:latin typeface="+mn-ea"/>
              </a:rPr>
              <a:t>, </a:t>
            </a:r>
            <a:r>
              <a:rPr lang="ja-JP" altLang="en-US" dirty="0" smtClean="0">
                <a:solidFill>
                  <a:schemeClr val="bg1">
                    <a:lumMod val="75000"/>
                  </a:schemeClr>
                </a:solidFill>
                <a:latin typeface="+mn-ea"/>
              </a:rPr>
              <a:t>マインドマップ</a:t>
            </a:r>
            <a:r>
              <a:rPr lang="en-US" altLang="ja-JP" dirty="0" smtClean="0">
                <a:latin typeface="+mn-ea"/>
              </a:rPr>
              <a:t>, Wiki</a:t>
            </a:r>
            <a:r>
              <a:rPr lang="ja-JP" altLang="en-US" dirty="0" smtClean="0">
                <a:latin typeface="+mn-ea"/>
              </a:rPr>
              <a:t>の活用法</a:t>
            </a:r>
            <a:r>
              <a:rPr lang="en-US" altLang="ja-JP" dirty="0" smtClean="0">
                <a:latin typeface="+mn-ea"/>
              </a:rPr>
              <a:t>, </a:t>
            </a:r>
            <a:r>
              <a:rPr lang="ja-JP" altLang="en-US" dirty="0" smtClean="0">
                <a:latin typeface="+mn-ea"/>
              </a:rPr>
              <a:t>テスト手法</a:t>
            </a:r>
            <a:r>
              <a:rPr lang="en-US" altLang="ja-JP" dirty="0" smtClean="0">
                <a:latin typeface="+mn-ea"/>
              </a:rPr>
              <a:t>, </a:t>
            </a:r>
            <a:r>
              <a:rPr lang="ja-JP" altLang="en-US" dirty="0" smtClean="0">
                <a:latin typeface="+mn-ea"/>
              </a:rPr>
              <a:t>デプロイ</a:t>
            </a:r>
            <a:r>
              <a:rPr lang="en-US" altLang="ja-JP" dirty="0" smtClean="0">
                <a:latin typeface="+mn-ea"/>
              </a:rPr>
              <a:t>, </a:t>
            </a:r>
            <a:r>
              <a:rPr lang="en-US" altLang="ja-JP" dirty="0" err="1" smtClean="0">
                <a:solidFill>
                  <a:schemeClr val="bg1">
                    <a:lumMod val="75000"/>
                  </a:schemeClr>
                </a:solidFill>
                <a:latin typeface="+mn-ea"/>
              </a:rPr>
              <a:t>nginx</a:t>
            </a:r>
            <a:r>
              <a:rPr lang="ja-JP" altLang="en-US" dirty="0" smtClean="0">
                <a:solidFill>
                  <a:schemeClr val="bg1">
                    <a:lumMod val="75000"/>
                  </a:schemeClr>
                </a:solidFill>
                <a:latin typeface="+mn-ea"/>
              </a:rPr>
              <a:t>の導入</a:t>
            </a:r>
            <a:r>
              <a:rPr lang="en-US" altLang="ja-JP" dirty="0" smtClean="0">
                <a:latin typeface="+mn-ea"/>
              </a:rPr>
              <a:t>,  </a:t>
            </a:r>
            <a:r>
              <a:rPr lang="ja-JP" altLang="en-US" dirty="0" smtClean="0">
                <a:latin typeface="+mn-ea"/>
              </a:rPr>
              <a:t>カラーリング手法</a:t>
            </a:r>
            <a:r>
              <a:rPr lang="en-US" altLang="ja-JP" dirty="0" smtClean="0">
                <a:latin typeface="+mn-ea"/>
              </a:rPr>
              <a:t>, UI/UX</a:t>
            </a:r>
            <a:r>
              <a:rPr lang="ja-JP" altLang="en-US" dirty="0" smtClean="0">
                <a:latin typeface="+mn-ea"/>
              </a:rPr>
              <a:t>デザイン</a:t>
            </a:r>
            <a:r>
              <a:rPr lang="en-US" altLang="ja-JP" dirty="0" smtClean="0">
                <a:latin typeface="+mn-ea"/>
              </a:rPr>
              <a:t>, </a:t>
            </a:r>
            <a:r>
              <a:rPr lang="ja-JP" altLang="en-US" dirty="0" smtClean="0">
                <a:latin typeface="+mn-ea"/>
              </a:rPr>
              <a:t>リファクタリング手法</a:t>
            </a:r>
            <a:r>
              <a:rPr lang="en-US" altLang="ja-JP" dirty="0" smtClean="0">
                <a:latin typeface="+mn-ea"/>
              </a:rPr>
              <a:t>, </a:t>
            </a:r>
            <a:r>
              <a:rPr lang="ja-JP" altLang="en-US" dirty="0" smtClean="0">
                <a:solidFill>
                  <a:schemeClr val="bg1">
                    <a:lumMod val="75000"/>
                  </a:schemeClr>
                </a:solidFill>
                <a:latin typeface="+mn-ea"/>
              </a:rPr>
              <a:t>休憩のとり方</a:t>
            </a:r>
            <a:r>
              <a:rPr lang="en-US" altLang="ja-JP" dirty="0" smtClean="0">
                <a:latin typeface="+mn-ea"/>
              </a:rPr>
              <a:t>, </a:t>
            </a:r>
            <a:r>
              <a:rPr lang="ja-JP" altLang="en-US" dirty="0" smtClean="0">
                <a:latin typeface="+mn-ea"/>
              </a:rPr>
              <a:t>著作権法</a:t>
            </a:r>
            <a:r>
              <a:rPr lang="en-US" altLang="ja-JP" dirty="0" smtClean="0">
                <a:latin typeface="+mn-ea"/>
              </a:rPr>
              <a:t>, </a:t>
            </a:r>
            <a:r>
              <a:rPr lang="ja-JP" altLang="en-US" dirty="0" smtClean="0">
                <a:solidFill>
                  <a:schemeClr val="bg1">
                    <a:lumMod val="75000"/>
                  </a:schemeClr>
                </a:solidFill>
                <a:latin typeface="+mn-ea"/>
              </a:rPr>
              <a:t>英語</a:t>
            </a:r>
            <a:r>
              <a:rPr lang="ja-JP" altLang="en-US" dirty="0" smtClean="0">
                <a:latin typeface="+mn-ea"/>
              </a:rPr>
              <a:t> </a:t>
            </a:r>
            <a:r>
              <a:rPr lang="en-US" altLang="ja-JP" dirty="0" smtClean="0">
                <a:latin typeface="+mn-ea"/>
              </a:rPr>
              <a:t>,…,</a:t>
            </a:r>
            <a:r>
              <a:rPr lang="en-US" altLang="ja-JP" dirty="0" err="1" smtClean="0">
                <a:latin typeface="+mn-ea"/>
              </a:rPr>
              <a:t>etc</a:t>
            </a:r>
            <a:endParaRPr lang="ja-JP" altLang="en-US" dirty="0">
              <a:latin typeface="+mn-ea"/>
            </a:endParaRPr>
          </a:p>
        </p:txBody>
      </p:sp>
      <p:sp>
        <p:nvSpPr>
          <p:cNvPr id="5" name="正方形/長方形 4"/>
          <p:cNvSpPr/>
          <p:nvPr/>
        </p:nvSpPr>
        <p:spPr>
          <a:xfrm>
            <a:off x="467544" y="3775680"/>
            <a:ext cx="7992888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0" indent="0">
              <a:buNone/>
            </a:pPr>
            <a:r>
              <a:rPr lang="en-US" altLang="ja-JP" dirty="0" smtClean="0">
                <a:solidFill>
                  <a:schemeClr val="bg1">
                    <a:lumMod val="75000"/>
                  </a:schemeClr>
                </a:solidFill>
                <a:latin typeface="+mn-ea"/>
              </a:rPr>
              <a:t>Python, </a:t>
            </a:r>
            <a:r>
              <a:rPr lang="en-US" altLang="ja-JP" dirty="0" err="1" smtClean="0">
                <a:solidFill>
                  <a:schemeClr val="bg1">
                    <a:lumMod val="75000"/>
                  </a:schemeClr>
                </a:solidFill>
                <a:latin typeface="+mn-ea"/>
              </a:rPr>
              <a:t>Django</a:t>
            </a:r>
            <a:r>
              <a:rPr lang="en-US" altLang="ja-JP" dirty="0" smtClean="0">
                <a:solidFill>
                  <a:schemeClr val="bg1">
                    <a:lumMod val="75000"/>
                  </a:schemeClr>
                </a:solidFill>
                <a:latin typeface="+mn-ea"/>
              </a:rPr>
              <a:t>, </a:t>
            </a:r>
            <a:r>
              <a:rPr lang="en-US" altLang="ja-JP" dirty="0" err="1" smtClean="0">
                <a:solidFill>
                  <a:schemeClr val="bg1">
                    <a:lumMod val="75000"/>
                  </a:schemeClr>
                </a:solidFill>
                <a:latin typeface="+mn-ea"/>
              </a:rPr>
              <a:t>postgresql</a:t>
            </a:r>
            <a:r>
              <a:rPr lang="en-US" altLang="ja-JP" dirty="0" smtClean="0">
                <a:solidFill>
                  <a:schemeClr val="bg1">
                    <a:lumMod val="75000"/>
                  </a:schemeClr>
                </a:solidFill>
                <a:latin typeface="+mn-ea"/>
              </a:rPr>
              <a:t>, </a:t>
            </a:r>
            <a:r>
              <a:rPr lang="en-US" altLang="ja-JP" dirty="0" err="1" smtClean="0">
                <a:solidFill>
                  <a:schemeClr val="bg1">
                    <a:lumMod val="75000"/>
                  </a:schemeClr>
                </a:solidFill>
                <a:latin typeface="+mn-ea"/>
              </a:rPr>
              <a:t>javascript</a:t>
            </a:r>
            <a:r>
              <a:rPr lang="en-US" altLang="ja-JP" dirty="0" smtClean="0">
                <a:solidFill>
                  <a:schemeClr val="bg1">
                    <a:lumMod val="75000"/>
                  </a:schemeClr>
                </a:solidFill>
                <a:latin typeface="+mn-ea"/>
              </a:rPr>
              <a:t>, jQuery, </a:t>
            </a:r>
            <a:r>
              <a:rPr lang="en-US" altLang="ja-JP" dirty="0" err="1" smtClean="0">
                <a:solidFill>
                  <a:schemeClr val="bg1">
                    <a:lumMod val="75000"/>
                  </a:schemeClr>
                </a:solidFill>
                <a:latin typeface="+mn-ea"/>
              </a:rPr>
              <a:t>TypeScript</a:t>
            </a:r>
            <a:r>
              <a:rPr lang="en-US" altLang="ja-JP" dirty="0" smtClean="0">
                <a:solidFill>
                  <a:schemeClr val="bg1">
                    <a:lumMod val="75000"/>
                  </a:schemeClr>
                </a:solidFill>
                <a:latin typeface="+mn-ea"/>
              </a:rPr>
              <a:t>, Google Maps API, CSS, </a:t>
            </a:r>
            <a:r>
              <a:rPr lang="en-US" altLang="ja-JP" dirty="0" err="1" smtClean="0">
                <a:solidFill>
                  <a:schemeClr val="bg1">
                    <a:lumMod val="75000"/>
                  </a:schemeClr>
                </a:solidFill>
                <a:latin typeface="+mn-ea"/>
              </a:rPr>
              <a:t>Git</a:t>
            </a:r>
            <a:r>
              <a:rPr lang="ja-JP" altLang="en-US" dirty="0" smtClean="0">
                <a:solidFill>
                  <a:schemeClr val="bg1">
                    <a:lumMod val="75000"/>
                  </a:schemeClr>
                </a:solidFill>
                <a:latin typeface="+mn-ea"/>
              </a:rPr>
              <a:t>コマンド</a:t>
            </a:r>
            <a:r>
              <a:rPr lang="en-US" altLang="ja-JP" dirty="0" smtClean="0">
                <a:solidFill>
                  <a:schemeClr val="bg1">
                    <a:lumMod val="75000"/>
                  </a:schemeClr>
                </a:solidFill>
                <a:latin typeface="+mn-ea"/>
              </a:rPr>
              <a:t>, </a:t>
            </a:r>
            <a:r>
              <a:rPr lang="en-US" altLang="ja-JP" dirty="0" err="1" smtClean="0">
                <a:solidFill>
                  <a:schemeClr val="bg1">
                    <a:lumMod val="75000"/>
                  </a:schemeClr>
                </a:solidFill>
                <a:latin typeface="+mn-ea"/>
              </a:rPr>
              <a:t>Git</a:t>
            </a:r>
            <a:r>
              <a:rPr lang="en-US" altLang="ja-JP" dirty="0" smtClean="0">
                <a:solidFill>
                  <a:schemeClr val="bg1">
                    <a:lumMod val="75000"/>
                  </a:schemeClr>
                </a:solidFill>
                <a:latin typeface="+mn-ea"/>
              </a:rPr>
              <a:t> branch</a:t>
            </a:r>
            <a:r>
              <a:rPr lang="ja-JP" altLang="en-US" dirty="0" smtClean="0">
                <a:solidFill>
                  <a:schemeClr val="bg1">
                    <a:lumMod val="75000"/>
                  </a:schemeClr>
                </a:solidFill>
                <a:latin typeface="+mn-ea"/>
              </a:rPr>
              <a:t>を使ったチーム運営</a:t>
            </a:r>
            <a:r>
              <a:rPr lang="en-US" altLang="ja-JP" dirty="0" smtClean="0">
                <a:solidFill>
                  <a:schemeClr val="bg1">
                    <a:lumMod val="75000"/>
                  </a:schemeClr>
                </a:solidFill>
                <a:latin typeface="+mn-ea"/>
              </a:rPr>
              <a:t>, </a:t>
            </a:r>
            <a:r>
              <a:rPr lang="ja-JP" altLang="en-US" dirty="0" smtClean="0">
                <a:solidFill>
                  <a:schemeClr val="bg1">
                    <a:lumMod val="75000"/>
                  </a:schemeClr>
                </a:solidFill>
                <a:latin typeface="+mn-ea"/>
              </a:rPr>
              <a:t>スクラム</a:t>
            </a:r>
            <a:r>
              <a:rPr lang="en-US" altLang="ja-JP" dirty="0" smtClean="0">
                <a:solidFill>
                  <a:schemeClr val="bg1">
                    <a:lumMod val="75000"/>
                  </a:schemeClr>
                </a:solidFill>
                <a:latin typeface="+mn-ea"/>
              </a:rPr>
              <a:t>, </a:t>
            </a:r>
            <a:r>
              <a:rPr lang="ja-JP" altLang="en-US" dirty="0" smtClean="0">
                <a:solidFill>
                  <a:schemeClr val="bg1">
                    <a:lumMod val="75000"/>
                  </a:schemeClr>
                </a:solidFill>
                <a:latin typeface="+mn-ea"/>
              </a:rPr>
              <a:t>マインドマップ</a:t>
            </a:r>
            <a:r>
              <a:rPr lang="en-US" altLang="ja-JP" dirty="0" smtClean="0">
                <a:solidFill>
                  <a:schemeClr val="bg1">
                    <a:lumMod val="75000"/>
                  </a:schemeClr>
                </a:solidFill>
                <a:latin typeface="+mn-ea"/>
              </a:rPr>
              <a:t>, Wiki</a:t>
            </a:r>
            <a:r>
              <a:rPr lang="ja-JP" altLang="en-US" dirty="0" smtClean="0">
                <a:solidFill>
                  <a:schemeClr val="bg1">
                    <a:lumMod val="75000"/>
                  </a:schemeClr>
                </a:solidFill>
                <a:latin typeface="+mn-ea"/>
              </a:rPr>
              <a:t>の活用法</a:t>
            </a:r>
            <a:r>
              <a:rPr lang="en-US" altLang="ja-JP" dirty="0" smtClean="0">
                <a:solidFill>
                  <a:schemeClr val="bg1">
                    <a:lumMod val="75000"/>
                  </a:schemeClr>
                </a:solidFill>
                <a:latin typeface="+mn-ea"/>
              </a:rPr>
              <a:t>, </a:t>
            </a:r>
            <a:r>
              <a:rPr lang="ja-JP" altLang="en-US" dirty="0" smtClean="0">
                <a:solidFill>
                  <a:schemeClr val="bg1">
                    <a:lumMod val="75000"/>
                  </a:schemeClr>
                </a:solidFill>
                <a:latin typeface="+mn-ea"/>
              </a:rPr>
              <a:t>テスト手法</a:t>
            </a:r>
            <a:r>
              <a:rPr lang="en-US" altLang="ja-JP" dirty="0" smtClean="0">
                <a:solidFill>
                  <a:schemeClr val="bg1">
                    <a:lumMod val="75000"/>
                  </a:schemeClr>
                </a:solidFill>
                <a:latin typeface="+mn-ea"/>
              </a:rPr>
              <a:t>, </a:t>
            </a:r>
            <a:r>
              <a:rPr lang="ja-JP" altLang="en-US" dirty="0" smtClean="0">
                <a:solidFill>
                  <a:schemeClr val="bg1">
                    <a:lumMod val="75000"/>
                  </a:schemeClr>
                </a:solidFill>
                <a:latin typeface="+mn-ea"/>
              </a:rPr>
              <a:t>デプロイ</a:t>
            </a:r>
            <a:r>
              <a:rPr lang="en-US" altLang="ja-JP" dirty="0" smtClean="0">
                <a:solidFill>
                  <a:schemeClr val="bg1">
                    <a:lumMod val="75000"/>
                  </a:schemeClr>
                </a:solidFill>
                <a:latin typeface="+mn-ea"/>
              </a:rPr>
              <a:t>, </a:t>
            </a:r>
            <a:r>
              <a:rPr lang="en-US" altLang="ja-JP" dirty="0" err="1" smtClean="0">
                <a:solidFill>
                  <a:schemeClr val="bg1">
                    <a:lumMod val="75000"/>
                  </a:schemeClr>
                </a:solidFill>
                <a:latin typeface="+mn-ea"/>
              </a:rPr>
              <a:t>nginx</a:t>
            </a:r>
            <a:r>
              <a:rPr lang="ja-JP" altLang="en-US" dirty="0" smtClean="0">
                <a:solidFill>
                  <a:schemeClr val="bg1">
                    <a:lumMod val="75000"/>
                  </a:schemeClr>
                </a:solidFill>
                <a:latin typeface="+mn-ea"/>
              </a:rPr>
              <a:t>の導入</a:t>
            </a:r>
            <a:r>
              <a:rPr lang="en-US" altLang="ja-JP" dirty="0" smtClean="0">
                <a:solidFill>
                  <a:schemeClr val="bg1">
                    <a:lumMod val="75000"/>
                  </a:schemeClr>
                </a:solidFill>
                <a:latin typeface="+mn-ea"/>
              </a:rPr>
              <a:t>,  </a:t>
            </a:r>
            <a:r>
              <a:rPr lang="ja-JP" altLang="en-US" dirty="0" smtClean="0">
                <a:solidFill>
                  <a:schemeClr val="bg1">
                    <a:lumMod val="75000"/>
                  </a:schemeClr>
                </a:solidFill>
                <a:latin typeface="+mn-ea"/>
              </a:rPr>
              <a:t>カラーリング手法</a:t>
            </a:r>
            <a:r>
              <a:rPr lang="en-US" altLang="ja-JP" dirty="0" smtClean="0">
                <a:solidFill>
                  <a:schemeClr val="bg1">
                    <a:lumMod val="75000"/>
                  </a:schemeClr>
                </a:solidFill>
                <a:latin typeface="+mn-ea"/>
              </a:rPr>
              <a:t>, UI/UX</a:t>
            </a:r>
            <a:r>
              <a:rPr lang="ja-JP" altLang="en-US" dirty="0" smtClean="0">
                <a:solidFill>
                  <a:schemeClr val="bg1">
                    <a:lumMod val="75000"/>
                  </a:schemeClr>
                </a:solidFill>
                <a:latin typeface="+mn-ea"/>
              </a:rPr>
              <a:t>デザイン</a:t>
            </a:r>
            <a:r>
              <a:rPr lang="en-US" altLang="ja-JP" dirty="0" smtClean="0">
                <a:solidFill>
                  <a:schemeClr val="bg1">
                    <a:lumMod val="75000"/>
                  </a:schemeClr>
                </a:solidFill>
                <a:latin typeface="+mn-ea"/>
              </a:rPr>
              <a:t>, </a:t>
            </a:r>
            <a:r>
              <a:rPr lang="ja-JP" altLang="en-US" dirty="0" smtClean="0">
                <a:solidFill>
                  <a:schemeClr val="bg1">
                    <a:lumMod val="75000"/>
                  </a:schemeClr>
                </a:solidFill>
                <a:latin typeface="+mn-ea"/>
              </a:rPr>
              <a:t>リファクタリング手法</a:t>
            </a:r>
            <a:r>
              <a:rPr lang="en-US" altLang="ja-JP" dirty="0" smtClean="0">
                <a:solidFill>
                  <a:schemeClr val="bg1">
                    <a:lumMod val="75000"/>
                  </a:schemeClr>
                </a:solidFill>
                <a:latin typeface="+mn-ea"/>
              </a:rPr>
              <a:t>, </a:t>
            </a:r>
            <a:r>
              <a:rPr lang="ja-JP" altLang="en-US" dirty="0" smtClean="0">
                <a:solidFill>
                  <a:schemeClr val="bg1">
                    <a:lumMod val="75000"/>
                  </a:schemeClr>
                </a:solidFill>
                <a:latin typeface="+mn-ea"/>
              </a:rPr>
              <a:t>休憩のとり方</a:t>
            </a:r>
            <a:r>
              <a:rPr lang="en-US" altLang="ja-JP" dirty="0" smtClean="0">
                <a:solidFill>
                  <a:schemeClr val="bg1">
                    <a:lumMod val="75000"/>
                  </a:schemeClr>
                </a:solidFill>
                <a:latin typeface="+mn-ea"/>
              </a:rPr>
              <a:t>, </a:t>
            </a:r>
            <a:r>
              <a:rPr lang="ja-JP" altLang="en-US" dirty="0" smtClean="0">
                <a:solidFill>
                  <a:schemeClr val="bg1">
                    <a:lumMod val="75000"/>
                  </a:schemeClr>
                </a:solidFill>
                <a:latin typeface="+mn-ea"/>
              </a:rPr>
              <a:t>著作権法</a:t>
            </a:r>
            <a:r>
              <a:rPr lang="en-US" altLang="ja-JP" dirty="0" smtClean="0">
                <a:solidFill>
                  <a:schemeClr val="bg1">
                    <a:lumMod val="75000"/>
                  </a:schemeClr>
                </a:solidFill>
                <a:latin typeface="+mn-ea"/>
              </a:rPr>
              <a:t>, </a:t>
            </a:r>
            <a:r>
              <a:rPr lang="ja-JP" altLang="en-US" dirty="0" smtClean="0">
                <a:solidFill>
                  <a:schemeClr val="bg1">
                    <a:lumMod val="75000"/>
                  </a:schemeClr>
                </a:solidFill>
                <a:latin typeface="+mn-ea"/>
              </a:rPr>
              <a:t>英語 </a:t>
            </a:r>
            <a:r>
              <a:rPr lang="en-US" altLang="ja-JP" dirty="0" smtClean="0">
                <a:solidFill>
                  <a:schemeClr val="bg1">
                    <a:lumMod val="75000"/>
                  </a:schemeClr>
                </a:solidFill>
                <a:latin typeface="+mn-ea"/>
              </a:rPr>
              <a:t>,…,</a:t>
            </a:r>
            <a:r>
              <a:rPr lang="en-US" altLang="ja-JP" dirty="0" err="1" smtClean="0">
                <a:solidFill>
                  <a:schemeClr val="bg1">
                    <a:lumMod val="75000"/>
                  </a:schemeClr>
                </a:solidFill>
                <a:latin typeface="+mn-ea"/>
              </a:rPr>
              <a:t>etc</a:t>
            </a:r>
            <a:endParaRPr lang="ja-JP" altLang="en-US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3" name="大かっこ 2"/>
          <p:cNvSpPr/>
          <p:nvPr/>
        </p:nvSpPr>
        <p:spPr bwMode="auto">
          <a:xfrm>
            <a:off x="395536" y="3861048"/>
            <a:ext cx="8352928" cy="2592288"/>
          </a:xfrm>
          <a:prstGeom prst="bracketPair">
            <a:avLst/>
          </a:prstGeom>
          <a:noFill/>
          <a:ln>
            <a:solidFill>
              <a:schemeClr val="accent1"/>
            </a:solidFill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Bradley Hand Bold" charset="0"/>
              <a:ea typeface="ヒラギノ明朝 ProN W6" charset="0"/>
              <a:cs typeface="ヒラギノ明朝 ProN W6" charset="0"/>
              <a:sym typeface="Bradley Hand 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066553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66725" y="2060575"/>
            <a:ext cx="8229600" cy="4427538"/>
          </a:xfrm>
        </p:spPr>
        <p:txBody>
          <a:bodyPr anchor="t"/>
          <a:lstStyle/>
          <a:p>
            <a:pPr eaLnBrk="1" hangingPunct="1">
              <a:buSzPct val="131000"/>
              <a:buFontTx/>
              <a:buBlip>
                <a:blip r:embed="rId2"/>
              </a:buBlip>
              <a:defRPr/>
            </a:pPr>
            <a:r>
              <a:rPr lang="ja-JP" altLang="en-US" dirty="0" smtClean="0"/>
              <a:t>学習コストは実装時間</a:t>
            </a:r>
            <a:r>
              <a:rPr lang="ja-JP" altLang="en-US" dirty="0" smtClean="0"/>
              <a:t>以上</a:t>
            </a:r>
            <a:endParaRPr lang="en-US" altLang="ja-JP" dirty="0" smtClean="0"/>
          </a:p>
          <a:p>
            <a:pPr eaLnBrk="1" hangingPunct="1">
              <a:buSzPct val="131000"/>
              <a:buFontTx/>
              <a:buBlip>
                <a:blip r:embed="rId2"/>
              </a:buBlip>
              <a:defRPr/>
            </a:pPr>
            <a:r>
              <a:rPr lang="ja-JP" altLang="en-US" dirty="0"/>
              <a:t>リファクタリング</a:t>
            </a:r>
            <a:r>
              <a:rPr lang="ja-JP" altLang="en-US" dirty="0" smtClean="0"/>
              <a:t>をしないと後で自分も読めない</a:t>
            </a:r>
            <a:endParaRPr lang="en-US" altLang="ja-JP" dirty="0" smtClean="0"/>
          </a:p>
          <a:p>
            <a:pPr eaLnBrk="1" hangingPunct="1">
              <a:buSzPct val="131000"/>
              <a:buFontTx/>
              <a:buBlip>
                <a:blip r:embed="rId2"/>
              </a:buBlip>
              <a:defRPr/>
            </a:pPr>
            <a:r>
              <a:rPr lang="ja-JP" altLang="en-US" dirty="0" smtClean="0"/>
              <a:t>チーム内にも利害関係があること</a:t>
            </a:r>
            <a:endParaRPr lang="en-US" altLang="ja-JP" dirty="0"/>
          </a:p>
          <a:p>
            <a:pPr eaLnBrk="1" hangingPunct="1">
              <a:buSzPct val="131000"/>
              <a:buFontTx/>
              <a:buBlip>
                <a:blip r:embed="rId2"/>
              </a:buBlip>
              <a:defRPr/>
            </a:pPr>
            <a:r>
              <a:rPr lang="ja-JP" altLang="en-US" dirty="0" smtClean="0"/>
              <a:t>プレゼン準備が楽しいこと</a:t>
            </a:r>
            <a:endParaRPr lang="en-US" altLang="ja-JP" dirty="0"/>
          </a:p>
          <a:p>
            <a:pPr marL="127000" indent="0" eaLnBrk="1" hangingPunct="1">
              <a:buSzPct val="131000"/>
              <a:buNone/>
              <a:defRPr/>
            </a:pPr>
            <a:endParaRPr lang="en-US" altLang="ja-JP" dirty="0" smtClean="0"/>
          </a:p>
          <a:p>
            <a:pPr eaLnBrk="1" hangingPunct="1">
              <a:buSzPct val="131000"/>
              <a:buFontTx/>
              <a:buBlip>
                <a:blip r:embed="rId2"/>
              </a:buBlip>
              <a:defRPr/>
            </a:pPr>
            <a:endParaRPr lang="en-US" altLang="ja-JP" dirty="0" smtClean="0"/>
          </a:p>
        </p:txBody>
      </p:sp>
      <p:sp>
        <p:nvSpPr>
          <p:cNvPr id="23553" name="Rectangle 1"/>
          <p:cNvSpPr>
            <a:spLocks noGrp="1" noChangeArrowheads="1"/>
          </p:cNvSpPr>
          <p:nvPr>
            <p:ph type="title"/>
          </p:nvPr>
        </p:nvSpPr>
        <p:spPr>
          <a:xfrm>
            <a:off x="395288" y="836613"/>
            <a:ext cx="8229600" cy="1219200"/>
          </a:xfrm>
        </p:spPr>
        <p:txBody>
          <a:bodyPr anchor="b"/>
          <a:lstStyle/>
          <a:p>
            <a:pPr algn="ctr" eaLnBrk="1" hangingPunct="1">
              <a:defRPr/>
            </a:pPr>
            <a:r>
              <a:rPr lang="ja-JP" altLang="en-US" sz="3700" dirty="0" smtClean="0"/>
              <a:t>わかったこと</a:t>
            </a:r>
            <a:endParaRPr lang="en-US" altLang="ja-JP" sz="3700" dirty="0" smtClean="0"/>
          </a:p>
        </p:txBody>
      </p:sp>
    </p:spTree>
    <p:extLst>
      <p:ext uri="{BB962C8B-B14F-4D97-AF65-F5344CB8AC3E}">
        <p14:creationId xmlns:p14="http://schemas.microsoft.com/office/powerpoint/2010/main" val="247733902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66725" y="2060575"/>
            <a:ext cx="8229600" cy="4427538"/>
          </a:xfrm>
        </p:spPr>
        <p:txBody>
          <a:bodyPr anchor="t"/>
          <a:lstStyle/>
          <a:p>
            <a:pPr eaLnBrk="1" hangingPunct="1">
              <a:buSzPct val="131000"/>
              <a:buFontTx/>
              <a:buBlip>
                <a:blip r:embed="rId2"/>
              </a:buBlip>
              <a:defRPr/>
            </a:pPr>
            <a:r>
              <a:rPr lang="ja-JP" altLang="en-US" dirty="0"/>
              <a:t>クラス</a:t>
            </a:r>
            <a:r>
              <a:rPr lang="ja-JP" altLang="en-US" dirty="0" smtClean="0"/>
              <a:t>を使ったリファクタリング手法の学習</a:t>
            </a:r>
            <a:endParaRPr lang="en-US" altLang="ja-JP" dirty="0" smtClean="0"/>
          </a:p>
          <a:p>
            <a:pPr eaLnBrk="1" hangingPunct="1">
              <a:buSzPct val="131000"/>
              <a:buFontTx/>
              <a:buBlip>
                <a:blip r:embed="rId2"/>
              </a:buBlip>
              <a:defRPr/>
            </a:pPr>
            <a:r>
              <a:rPr lang="ja-JP" altLang="en-US" dirty="0" smtClean="0"/>
              <a:t>チーム内の</a:t>
            </a:r>
            <a:r>
              <a:rPr lang="en-US" altLang="ja-JP" dirty="0" smtClean="0"/>
              <a:t>Win-Win</a:t>
            </a:r>
            <a:r>
              <a:rPr lang="ja-JP" altLang="en-US" dirty="0" smtClean="0"/>
              <a:t>を考えた言動をとる</a:t>
            </a:r>
            <a:endParaRPr lang="en-US" altLang="ja-JP" dirty="0" smtClean="0"/>
          </a:p>
          <a:p>
            <a:pPr eaLnBrk="1" hangingPunct="1">
              <a:buSzPct val="131000"/>
              <a:buFontTx/>
              <a:buBlip>
                <a:blip r:embed="rId2"/>
              </a:buBlip>
              <a:defRPr/>
            </a:pPr>
            <a:r>
              <a:rPr lang="ja-JP" altLang="en-US" dirty="0"/>
              <a:t>できないこと</a:t>
            </a:r>
            <a:r>
              <a:rPr lang="ja-JP" altLang="en-US" dirty="0" smtClean="0"/>
              <a:t>はできないと割り切る</a:t>
            </a:r>
            <a:endParaRPr lang="en-US" altLang="ja-JP" dirty="0" smtClean="0"/>
          </a:p>
          <a:p>
            <a:pPr eaLnBrk="1" hangingPunct="1">
              <a:buSzPct val="131000"/>
              <a:buFontTx/>
              <a:buBlip>
                <a:blip r:embed="rId2"/>
              </a:buBlip>
              <a:defRPr/>
            </a:pPr>
            <a:endParaRPr lang="en-US" altLang="ja-JP" dirty="0"/>
          </a:p>
          <a:p>
            <a:pPr marL="127000" indent="0" eaLnBrk="1" hangingPunct="1">
              <a:buSzPct val="131000"/>
              <a:buNone/>
              <a:defRPr/>
            </a:pPr>
            <a:endParaRPr lang="en-US" altLang="ja-JP" dirty="0" smtClean="0"/>
          </a:p>
          <a:p>
            <a:pPr eaLnBrk="1" hangingPunct="1">
              <a:buSzPct val="131000"/>
              <a:buFontTx/>
              <a:buBlip>
                <a:blip r:embed="rId2"/>
              </a:buBlip>
              <a:defRPr/>
            </a:pPr>
            <a:endParaRPr lang="en-US" altLang="ja-JP" dirty="0" smtClean="0"/>
          </a:p>
        </p:txBody>
      </p:sp>
      <p:sp>
        <p:nvSpPr>
          <p:cNvPr id="23553" name="Rectangle 1"/>
          <p:cNvSpPr>
            <a:spLocks noGrp="1" noChangeArrowheads="1"/>
          </p:cNvSpPr>
          <p:nvPr>
            <p:ph type="title"/>
          </p:nvPr>
        </p:nvSpPr>
        <p:spPr>
          <a:xfrm>
            <a:off x="395288" y="836613"/>
            <a:ext cx="8229600" cy="1219200"/>
          </a:xfrm>
        </p:spPr>
        <p:txBody>
          <a:bodyPr anchor="b"/>
          <a:lstStyle/>
          <a:p>
            <a:pPr algn="ctr" eaLnBrk="1" hangingPunct="1">
              <a:defRPr/>
            </a:pPr>
            <a:r>
              <a:rPr lang="ja-JP" altLang="en-US" sz="3700" dirty="0"/>
              <a:t>次にやること</a:t>
            </a:r>
            <a:endParaRPr lang="en-US" altLang="ja-JP" sz="3700" dirty="0" smtClean="0"/>
          </a:p>
        </p:txBody>
      </p:sp>
    </p:spTree>
    <p:extLst>
      <p:ext uri="{BB962C8B-B14F-4D97-AF65-F5344CB8AC3E}">
        <p14:creationId xmlns:p14="http://schemas.microsoft.com/office/powerpoint/2010/main" val="239130771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66725" y="2060575"/>
            <a:ext cx="8229600" cy="4427538"/>
          </a:xfrm>
        </p:spPr>
        <p:txBody>
          <a:bodyPr anchor="t"/>
          <a:lstStyle/>
          <a:p>
            <a:pPr eaLnBrk="1" hangingPunct="1">
              <a:buSzPct val="131000"/>
              <a:buFontTx/>
              <a:buBlip>
                <a:blip r:embed="rId2"/>
              </a:buBlip>
              <a:defRPr/>
            </a:pPr>
            <a:r>
              <a:rPr lang="ja-JP" altLang="en-US" dirty="0" smtClean="0"/>
              <a:t>学習</a:t>
            </a:r>
            <a:endParaRPr lang="en-US" altLang="ja-JP" dirty="0" smtClean="0"/>
          </a:p>
          <a:p>
            <a:pPr eaLnBrk="1" hangingPunct="1">
              <a:buSzPct val="131000"/>
              <a:buFontTx/>
              <a:buBlip>
                <a:blip r:embed="rId2"/>
              </a:buBlip>
              <a:defRPr/>
            </a:pPr>
            <a:endParaRPr lang="en-US" altLang="ja-JP" dirty="0"/>
          </a:p>
          <a:p>
            <a:pPr marL="127000" indent="0" eaLnBrk="1" hangingPunct="1">
              <a:buSzPct val="131000"/>
              <a:buNone/>
              <a:defRPr/>
            </a:pPr>
            <a:endParaRPr lang="en-US" altLang="ja-JP" dirty="0" smtClean="0"/>
          </a:p>
          <a:p>
            <a:pPr eaLnBrk="1" hangingPunct="1">
              <a:buSzPct val="131000"/>
              <a:buFontTx/>
              <a:buBlip>
                <a:blip r:embed="rId2"/>
              </a:buBlip>
              <a:defRPr/>
            </a:pPr>
            <a:endParaRPr lang="en-US" altLang="ja-JP" dirty="0" smtClean="0"/>
          </a:p>
        </p:txBody>
      </p:sp>
      <p:sp>
        <p:nvSpPr>
          <p:cNvPr id="23553" name="Rectangle 1"/>
          <p:cNvSpPr>
            <a:spLocks noGrp="1" noChangeArrowheads="1"/>
          </p:cNvSpPr>
          <p:nvPr>
            <p:ph type="title"/>
          </p:nvPr>
        </p:nvSpPr>
        <p:spPr>
          <a:xfrm>
            <a:off x="395288" y="836613"/>
            <a:ext cx="8229600" cy="1219200"/>
          </a:xfrm>
        </p:spPr>
        <p:txBody>
          <a:bodyPr anchor="b"/>
          <a:lstStyle/>
          <a:p>
            <a:pPr algn="ctr" eaLnBrk="1" hangingPunct="1">
              <a:defRPr/>
            </a:pPr>
            <a:r>
              <a:rPr lang="ja-JP" altLang="en-US" sz="3700" dirty="0"/>
              <a:t>抱負</a:t>
            </a:r>
            <a:endParaRPr lang="en-US" altLang="ja-JP" sz="3700" dirty="0" smtClean="0"/>
          </a:p>
        </p:txBody>
      </p:sp>
    </p:spTree>
    <p:extLst>
      <p:ext uri="{BB962C8B-B14F-4D97-AF65-F5344CB8AC3E}">
        <p14:creationId xmlns:p14="http://schemas.microsoft.com/office/powerpoint/2010/main" val="223707965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ja-JP" altLang="en-US" dirty="0">
                <a:latin typeface="+mj-ea"/>
              </a:rPr>
              <a:t>チーム開発演習</a:t>
            </a:r>
            <a:endParaRPr kumimoji="1" lang="ja-JP" altLang="en-US" dirty="0">
              <a:latin typeface="+mj-ea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466725" y="2060575"/>
            <a:ext cx="8229600" cy="4427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/>
          </a:extLst>
        </p:spPr>
        <p:txBody>
          <a:bodyPr lIns="38100" tIns="38100" rIns="38100" bIns="38100"/>
          <a:lstStyle>
            <a:lvl1pPr marL="635000" indent="-508000" algn="l" rtl="0" fontAlgn="base">
              <a:spcBef>
                <a:spcPts val="1400"/>
              </a:spcBef>
              <a:spcAft>
                <a:spcPct val="0"/>
              </a:spcAft>
              <a:buSzPct val="77000"/>
              <a:buChar char="•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  <a:sym typeface="Bradley Hand Bold" charset="0"/>
              </a:defRPr>
            </a:lvl1pPr>
            <a:lvl2pPr marL="1130300" indent="-508000" algn="l" rtl="0" fontAlgn="base">
              <a:spcBef>
                <a:spcPts val="1400"/>
              </a:spcBef>
              <a:spcAft>
                <a:spcPct val="0"/>
              </a:spcAft>
              <a:buSzPct val="77000"/>
              <a:buChar char="•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  <a:sym typeface="Bradley Hand Bold" charset="0"/>
              </a:defRPr>
            </a:lvl2pPr>
            <a:lvl3pPr marL="1606550" indent="-508000" algn="l" rtl="0" fontAlgn="base">
              <a:spcBef>
                <a:spcPts val="1400"/>
              </a:spcBef>
              <a:spcAft>
                <a:spcPct val="0"/>
              </a:spcAft>
              <a:buSzPct val="77000"/>
              <a:buChar char="•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  <a:sym typeface="Bradley Hand Bold" charset="0"/>
              </a:defRPr>
            </a:lvl3pPr>
            <a:lvl4pPr marL="2095500" indent="-508000" algn="l" rtl="0" fontAlgn="base">
              <a:spcBef>
                <a:spcPts val="1400"/>
              </a:spcBef>
              <a:spcAft>
                <a:spcPct val="0"/>
              </a:spcAft>
              <a:buSzPct val="77000"/>
              <a:buChar char="•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  <a:sym typeface="Bradley Hand Bold" charset="0"/>
              </a:defRPr>
            </a:lvl4pPr>
            <a:lvl5pPr marL="2578100" indent="-508000" algn="l" rtl="0" fontAlgn="base">
              <a:spcBef>
                <a:spcPts val="1400"/>
              </a:spcBef>
              <a:spcAft>
                <a:spcPct val="0"/>
              </a:spcAft>
              <a:buSzPct val="77000"/>
              <a:buChar char="•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  <a:sym typeface="Bradley Hand Bold" charset="0"/>
              </a:defRPr>
            </a:lvl5pPr>
            <a:lvl6pPr marL="3035300" indent="-508000" algn="l" rtl="0" fontAlgn="base">
              <a:spcBef>
                <a:spcPts val="1400"/>
              </a:spcBef>
              <a:spcAft>
                <a:spcPct val="0"/>
              </a:spcAft>
              <a:buSzPct val="7700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  <a:sym typeface="Bradley Hand Bold" charset="0"/>
              </a:defRPr>
            </a:lvl6pPr>
            <a:lvl7pPr marL="3492500" indent="-508000" algn="l" rtl="0" fontAlgn="base">
              <a:spcBef>
                <a:spcPts val="1400"/>
              </a:spcBef>
              <a:spcAft>
                <a:spcPct val="0"/>
              </a:spcAft>
              <a:buSzPct val="7700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  <a:sym typeface="Bradley Hand Bold" charset="0"/>
              </a:defRPr>
            </a:lvl7pPr>
            <a:lvl8pPr marL="3949700" indent="-508000" algn="l" rtl="0" fontAlgn="base">
              <a:spcBef>
                <a:spcPts val="1400"/>
              </a:spcBef>
              <a:spcAft>
                <a:spcPct val="0"/>
              </a:spcAft>
              <a:buSzPct val="7700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  <a:sym typeface="Bradley Hand Bold" charset="0"/>
              </a:defRPr>
            </a:lvl8pPr>
            <a:lvl9pPr marL="4406900" indent="-508000" algn="l" rtl="0" fontAlgn="base">
              <a:spcBef>
                <a:spcPts val="1400"/>
              </a:spcBef>
              <a:spcAft>
                <a:spcPct val="0"/>
              </a:spcAft>
              <a:buSzPct val="7700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  <a:sym typeface="Bradley Hand Bold" charset="0"/>
              </a:defRPr>
            </a:lvl9pPr>
          </a:lstStyle>
          <a:p>
            <a:pPr marL="0" indent="0">
              <a:lnSpc>
                <a:spcPct val="80000"/>
              </a:lnSpc>
              <a:buNone/>
            </a:pPr>
            <a:r>
              <a:rPr lang="ja-JP" altLang="en-US" dirty="0" smtClean="0">
                <a:latin typeface="+mn-ea"/>
              </a:rPr>
              <a:t>目的</a:t>
            </a:r>
            <a:endParaRPr lang="en-US" altLang="ja-JP" dirty="0">
              <a:latin typeface="+mn-ea"/>
            </a:endParaRPr>
          </a:p>
          <a:p>
            <a:pPr marL="514350" indent="-514350">
              <a:lnSpc>
                <a:spcPct val="80000"/>
              </a:lnSpc>
              <a:buFont typeface="+mj-lt"/>
              <a:buAutoNum type="arabicPeriod"/>
            </a:pPr>
            <a:r>
              <a:rPr lang="ja-JP" altLang="en-US" dirty="0" smtClean="0">
                <a:latin typeface="+mn-ea"/>
              </a:rPr>
              <a:t>提案</a:t>
            </a:r>
            <a:r>
              <a:rPr lang="ja-JP" altLang="en-US" dirty="0">
                <a:latin typeface="+mn-ea"/>
              </a:rPr>
              <a:t>、設計、実装、テストといった一連の開発工程の</a:t>
            </a:r>
            <a:r>
              <a:rPr lang="ja-JP" altLang="en-US" dirty="0" smtClean="0">
                <a:latin typeface="+mn-ea"/>
              </a:rPr>
              <a:t>実践</a:t>
            </a:r>
            <a:endParaRPr lang="en-US" altLang="ja-JP" dirty="0">
              <a:latin typeface="+mn-ea"/>
            </a:endParaRPr>
          </a:p>
          <a:p>
            <a:pPr marL="514350" indent="-514350">
              <a:lnSpc>
                <a:spcPct val="80000"/>
              </a:lnSpc>
              <a:buFont typeface="+mj-lt"/>
              <a:buAutoNum type="arabicPeriod"/>
            </a:pPr>
            <a:r>
              <a:rPr lang="ja-JP" altLang="en-US" dirty="0">
                <a:latin typeface="+mn-ea"/>
              </a:rPr>
              <a:t>チームでの開発体験と、それを円滑に進めるための手法の</a:t>
            </a:r>
            <a:r>
              <a:rPr lang="ja-JP" altLang="en-US" dirty="0" smtClean="0">
                <a:latin typeface="+mn-ea"/>
              </a:rPr>
              <a:t>習得</a:t>
            </a:r>
            <a:endParaRPr lang="en-US" altLang="ja-JP" dirty="0">
              <a:latin typeface="+mn-ea"/>
            </a:endParaRPr>
          </a:p>
          <a:p>
            <a:pPr marL="514350" indent="-514350">
              <a:lnSpc>
                <a:spcPct val="80000"/>
              </a:lnSpc>
              <a:buFont typeface="+mj-lt"/>
              <a:buAutoNum type="arabicPeriod"/>
            </a:pPr>
            <a:r>
              <a:rPr lang="ja-JP" altLang="en-US" dirty="0">
                <a:latin typeface="+mn-ea"/>
              </a:rPr>
              <a:t>言われたものを作るのではなく、自分たちでアイデア出し、要件を決定し、形にする力を身につける</a:t>
            </a:r>
            <a:endParaRPr lang="en-US" altLang="ja-JP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882986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ja-JP" altLang="en-US" dirty="0">
                <a:latin typeface="+mj-ea"/>
              </a:rPr>
              <a:t>チーム開発演習</a:t>
            </a:r>
            <a:endParaRPr kumimoji="1" lang="ja-JP" altLang="en-US" dirty="0">
              <a:latin typeface="+mj-ea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466725" y="2060575"/>
            <a:ext cx="8229600" cy="4427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/>
          </a:extLst>
        </p:spPr>
        <p:txBody>
          <a:bodyPr lIns="38100" tIns="38100" rIns="38100" bIns="38100"/>
          <a:lstStyle>
            <a:lvl1pPr marL="635000" indent="-508000" algn="l" rtl="0" fontAlgn="base">
              <a:spcBef>
                <a:spcPts val="1400"/>
              </a:spcBef>
              <a:spcAft>
                <a:spcPct val="0"/>
              </a:spcAft>
              <a:buSzPct val="77000"/>
              <a:buChar char="•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  <a:sym typeface="Bradley Hand Bold" charset="0"/>
              </a:defRPr>
            </a:lvl1pPr>
            <a:lvl2pPr marL="1130300" indent="-508000" algn="l" rtl="0" fontAlgn="base">
              <a:spcBef>
                <a:spcPts val="1400"/>
              </a:spcBef>
              <a:spcAft>
                <a:spcPct val="0"/>
              </a:spcAft>
              <a:buSzPct val="77000"/>
              <a:buChar char="•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  <a:sym typeface="Bradley Hand Bold" charset="0"/>
              </a:defRPr>
            </a:lvl2pPr>
            <a:lvl3pPr marL="1606550" indent="-508000" algn="l" rtl="0" fontAlgn="base">
              <a:spcBef>
                <a:spcPts val="1400"/>
              </a:spcBef>
              <a:spcAft>
                <a:spcPct val="0"/>
              </a:spcAft>
              <a:buSzPct val="77000"/>
              <a:buChar char="•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  <a:sym typeface="Bradley Hand Bold" charset="0"/>
              </a:defRPr>
            </a:lvl3pPr>
            <a:lvl4pPr marL="2095500" indent="-508000" algn="l" rtl="0" fontAlgn="base">
              <a:spcBef>
                <a:spcPts val="1400"/>
              </a:spcBef>
              <a:spcAft>
                <a:spcPct val="0"/>
              </a:spcAft>
              <a:buSzPct val="77000"/>
              <a:buChar char="•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  <a:sym typeface="Bradley Hand Bold" charset="0"/>
              </a:defRPr>
            </a:lvl4pPr>
            <a:lvl5pPr marL="2578100" indent="-508000" algn="l" rtl="0" fontAlgn="base">
              <a:spcBef>
                <a:spcPts val="1400"/>
              </a:spcBef>
              <a:spcAft>
                <a:spcPct val="0"/>
              </a:spcAft>
              <a:buSzPct val="77000"/>
              <a:buChar char="•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  <a:sym typeface="Bradley Hand Bold" charset="0"/>
              </a:defRPr>
            </a:lvl5pPr>
            <a:lvl6pPr marL="3035300" indent="-508000" algn="l" rtl="0" fontAlgn="base">
              <a:spcBef>
                <a:spcPts val="1400"/>
              </a:spcBef>
              <a:spcAft>
                <a:spcPct val="0"/>
              </a:spcAft>
              <a:buSzPct val="7700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  <a:sym typeface="Bradley Hand Bold" charset="0"/>
              </a:defRPr>
            </a:lvl6pPr>
            <a:lvl7pPr marL="3492500" indent="-508000" algn="l" rtl="0" fontAlgn="base">
              <a:spcBef>
                <a:spcPts val="1400"/>
              </a:spcBef>
              <a:spcAft>
                <a:spcPct val="0"/>
              </a:spcAft>
              <a:buSzPct val="7700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  <a:sym typeface="Bradley Hand Bold" charset="0"/>
              </a:defRPr>
            </a:lvl7pPr>
            <a:lvl8pPr marL="3949700" indent="-508000" algn="l" rtl="0" fontAlgn="base">
              <a:spcBef>
                <a:spcPts val="1400"/>
              </a:spcBef>
              <a:spcAft>
                <a:spcPct val="0"/>
              </a:spcAft>
              <a:buSzPct val="7700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  <a:sym typeface="Bradley Hand Bold" charset="0"/>
              </a:defRPr>
            </a:lvl8pPr>
            <a:lvl9pPr marL="4406900" indent="-508000" algn="l" rtl="0" fontAlgn="base">
              <a:spcBef>
                <a:spcPts val="1400"/>
              </a:spcBef>
              <a:spcAft>
                <a:spcPct val="0"/>
              </a:spcAft>
              <a:buSzPct val="7700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  <a:sym typeface="Bradley Hand Bold" charset="0"/>
              </a:defRPr>
            </a:lvl9pPr>
          </a:lstStyle>
          <a:p>
            <a:pPr marL="0" indent="0">
              <a:lnSpc>
                <a:spcPct val="80000"/>
              </a:lnSpc>
              <a:buNone/>
            </a:pPr>
            <a:r>
              <a:rPr lang="ja-JP" altLang="en-US" sz="2400" u="sng" dirty="0">
                <a:latin typeface="+mn-ea"/>
              </a:rPr>
              <a:t>開発</a:t>
            </a:r>
            <a:r>
              <a:rPr lang="ja-JP" altLang="en-US" sz="2400" u="sng" dirty="0" smtClean="0">
                <a:latin typeface="+mn-ea"/>
              </a:rPr>
              <a:t>の流れ</a:t>
            </a:r>
            <a:endParaRPr lang="en-US" altLang="ja-JP" sz="2400" u="sng" dirty="0">
              <a:latin typeface="+mn-ea"/>
            </a:endParaRPr>
          </a:p>
          <a:p>
            <a:pPr marL="0" indent="0">
              <a:lnSpc>
                <a:spcPct val="80000"/>
              </a:lnSpc>
              <a:buNone/>
            </a:pPr>
            <a:endParaRPr lang="en-US" altLang="ja-JP" sz="2400" dirty="0">
              <a:latin typeface="+mn-ea"/>
            </a:endParaRPr>
          </a:p>
        </p:txBody>
      </p:sp>
      <p:graphicFrame>
        <p:nvGraphicFramePr>
          <p:cNvPr id="6" name="図表 5"/>
          <p:cNvGraphicFramePr/>
          <p:nvPr>
            <p:extLst>
              <p:ext uri="{D42A27DB-BD31-4B8C-83A1-F6EECF244321}">
                <p14:modId xmlns:p14="http://schemas.microsoft.com/office/powerpoint/2010/main" val="670899916"/>
              </p:ext>
            </p:extLst>
          </p:nvPr>
        </p:nvGraphicFramePr>
        <p:xfrm>
          <a:off x="323528" y="1196752"/>
          <a:ext cx="8352928" cy="56886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06812933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ja-JP" altLang="en-US" dirty="0">
                <a:latin typeface="+mj-ea"/>
              </a:rPr>
              <a:t>チーム開発演習</a:t>
            </a:r>
            <a:endParaRPr kumimoji="1" lang="ja-JP" altLang="en-US" dirty="0">
              <a:latin typeface="+mj-ea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466725" y="2060575"/>
            <a:ext cx="8229600" cy="4427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/>
          </a:extLst>
        </p:spPr>
        <p:txBody>
          <a:bodyPr lIns="38100" tIns="38100" rIns="38100" bIns="38100"/>
          <a:lstStyle>
            <a:lvl1pPr marL="635000" indent="-508000" algn="l" rtl="0" fontAlgn="base">
              <a:spcBef>
                <a:spcPts val="1400"/>
              </a:spcBef>
              <a:spcAft>
                <a:spcPct val="0"/>
              </a:spcAft>
              <a:buSzPct val="77000"/>
              <a:buChar char="•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  <a:sym typeface="Bradley Hand Bold" charset="0"/>
              </a:defRPr>
            </a:lvl1pPr>
            <a:lvl2pPr marL="1130300" indent="-508000" algn="l" rtl="0" fontAlgn="base">
              <a:spcBef>
                <a:spcPts val="1400"/>
              </a:spcBef>
              <a:spcAft>
                <a:spcPct val="0"/>
              </a:spcAft>
              <a:buSzPct val="77000"/>
              <a:buChar char="•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  <a:sym typeface="Bradley Hand Bold" charset="0"/>
              </a:defRPr>
            </a:lvl2pPr>
            <a:lvl3pPr marL="1606550" indent="-508000" algn="l" rtl="0" fontAlgn="base">
              <a:spcBef>
                <a:spcPts val="1400"/>
              </a:spcBef>
              <a:spcAft>
                <a:spcPct val="0"/>
              </a:spcAft>
              <a:buSzPct val="77000"/>
              <a:buChar char="•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  <a:sym typeface="Bradley Hand Bold" charset="0"/>
              </a:defRPr>
            </a:lvl3pPr>
            <a:lvl4pPr marL="2095500" indent="-508000" algn="l" rtl="0" fontAlgn="base">
              <a:spcBef>
                <a:spcPts val="1400"/>
              </a:spcBef>
              <a:spcAft>
                <a:spcPct val="0"/>
              </a:spcAft>
              <a:buSzPct val="77000"/>
              <a:buChar char="•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  <a:sym typeface="Bradley Hand Bold" charset="0"/>
              </a:defRPr>
            </a:lvl4pPr>
            <a:lvl5pPr marL="2578100" indent="-508000" algn="l" rtl="0" fontAlgn="base">
              <a:spcBef>
                <a:spcPts val="1400"/>
              </a:spcBef>
              <a:spcAft>
                <a:spcPct val="0"/>
              </a:spcAft>
              <a:buSzPct val="77000"/>
              <a:buChar char="•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  <a:sym typeface="Bradley Hand Bold" charset="0"/>
              </a:defRPr>
            </a:lvl5pPr>
            <a:lvl6pPr marL="3035300" indent="-508000" algn="l" rtl="0" fontAlgn="base">
              <a:spcBef>
                <a:spcPts val="1400"/>
              </a:spcBef>
              <a:spcAft>
                <a:spcPct val="0"/>
              </a:spcAft>
              <a:buSzPct val="7700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  <a:sym typeface="Bradley Hand Bold" charset="0"/>
              </a:defRPr>
            </a:lvl6pPr>
            <a:lvl7pPr marL="3492500" indent="-508000" algn="l" rtl="0" fontAlgn="base">
              <a:spcBef>
                <a:spcPts val="1400"/>
              </a:spcBef>
              <a:spcAft>
                <a:spcPct val="0"/>
              </a:spcAft>
              <a:buSzPct val="7700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  <a:sym typeface="Bradley Hand Bold" charset="0"/>
              </a:defRPr>
            </a:lvl7pPr>
            <a:lvl8pPr marL="3949700" indent="-508000" algn="l" rtl="0" fontAlgn="base">
              <a:spcBef>
                <a:spcPts val="1400"/>
              </a:spcBef>
              <a:spcAft>
                <a:spcPct val="0"/>
              </a:spcAft>
              <a:buSzPct val="7700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  <a:sym typeface="Bradley Hand Bold" charset="0"/>
              </a:defRPr>
            </a:lvl8pPr>
            <a:lvl9pPr marL="4406900" indent="-508000" algn="l" rtl="0" fontAlgn="base">
              <a:spcBef>
                <a:spcPts val="1400"/>
              </a:spcBef>
              <a:spcAft>
                <a:spcPct val="0"/>
              </a:spcAft>
              <a:buSzPct val="7700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  <a:sym typeface="Bradley Hand Bold" charset="0"/>
              </a:defRPr>
            </a:lvl9pPr>
          </a:lstStyle>
          <a:p>
            <a:pPr marL="127000" indent="0">
              <a:buNone/>
            </a:pPr>
            <a:r>
              <a:rPr lang="ja-JP" altLang="en-US" u="sng" dirty="0">
                <a:latin typeface="+mn-ea"/>
              </a:rPr>
              <a:t>私たちが学ぶ必要があった</a:t>
            </a:r>
            <a:r>
              <a:rPr lang="ja-JP" altLang="en-US" u="sng" dirty="0" smtClean="0">
                <a:latin typeface="+mn-ea"/>
              </a:rPr>
              <a:t>もの</a:t>
            </a:r>
            <a:endParaRPr lang="en-US" altLang="ja-JP" u="sng" dirty="0" smtClean="0">
              <a:latin typeface="+mn-ea"/>
            </a:endParaRPr>
          </a:p>
          <a:p>
            <a:pPr marL="127000" indent="0">
              <a:buNone/>
            </a:pPr>
            <a:endParaRPr lang="en-US" altLang="ja-JP" dirty="0">
              <a:latin typeface="+mn-ea"/>
            </a:endParaRPr>
          </a:p>
          <a:p>
            <a:pPr marL="127000" indent="0">
              <a:buNone/>
            </a:pPr>
            <a:r>
              <a:rPr lang="en-US" altLang="ja-JP" dirty="0">
                <a:latin typeface="+mn-ea"/>
              </a:rPr>
              <a:t>Python, </a:t>
            </a:r>
            <a:r>
              <a:rPr lang="en-US" altLang="ja-JP" dirty="0" err="1">
                <a:latin typeface="+mn-ea"/>
              </a:rPr>
              <a:t>Django</a:t>
            </a:r>
            <a:r>
              <a:rPr lang="en-US" altLang="ja-JP" dirty="0">
                <a:latin typeface="+mn-ea"/>
              </a:rPr>
              <a:t>, </a:t>
            </a:r>
            <a:r>
              <a:rPr lang="en-US" altLang="ja-JP" dirty="0" err="1">
                <a:latin typeface="+mn-ea"/>
              </a:rPr>
              <a:t>postgresql</a:t>
            </a:r>
            <a:r>
              <a:rPr lang="en-US" altLang="ja-JP" dirty="0">
                <a:latin typeface="+mn-ea"/>
              </a:rPr>
              <a:t>, </a:t>
            </a:r>
            <a:r>
              <a:rPr lang="en-US" altLang="ja-JP" dirty="0" err="1">
                <a:latin typeface="+mn-ea"/>
              </a:rPr>
              <a:t>javascript</a:t>
            </a:r>
            <a:r>
              <a:rPr lang="en-US" altLang="ja-JP" dirty="0">
                <a:latin typeface="+mn-ea"/>
              </a:rPr>
              <a:t>, jQuery, </a:t>
            </a:r>
            <a:r>
              <a:rPr lang="en-US" altLang="ja-JP" dirty="0" err="1">
                <a:latin typeface="+mn-ea"/>
              </a:rPr>
              <a:t>TypeScript</a:t>
            </a:r>
            <a:r>
              <a:rPr lang="en-US" altLang="ja-JP" dirty="0">
                <a:latin typeface="+mn-ea"/>
              </a:rPr>
              <a:t>, </a:t>
            </a:r>
            <a:r>
              <a:rPr lang="en-US" altLang="ja-JP" dirty="0" smtClean="0">
                <a:latin typeface="+mn-ea"/>
              </a:rPr>
              <a:t>Google Maps API, CSS</a:t>
            </a:r>
            <a:r>
              <a:rPr lang="en-US" altLang="ja-JP" dirty="0">
                <a:latin typeface="+mn-ea"/>
              </a:rPr>
              <a:t>, </a:t>
            </a:r>
            <a:r>
              <a:rPr lang="en-US" altLang="ja-JP" dirty="0" err="1">
                <a:latin typeface="+mn-ea"/>
              </a:rPr>
              <a:t>Git</a:t>
            </a:r>
            <a:r>
              <a:rPr lang="ja-JP" altLang="en-US" dirty="0">
                <a:latin typeface="+mn-ea"/>
              </a:rPr>
              <a:t>コマンド</a:t>
            </a:r>
            <a:r>
              <a:rPr lang="en-US" altLang="ja-JP" dirty="0">
                <a:latin typeface="+mn-ea"/>
              </a:rPr>
              <a:t>, </a:t>
            </a:r>
            <a:r>
              <a:rPr lang="en-US" altLang="ja-JP" dirty="0" err="1">
                <a:latin typeface="+mn-ea"/>
              </a:rPr>
              <a:t>Git</a:t>
            </a:r>
            <a:r>
              <a:rPr lang="en-US" altLang="ja-JP" dirty="0">
                <a:latin typeface="+mn-ea"/>
              </a:rPr>
              <a:t> branch</a:t>
            </a:r>
            <a:r>
              <a:rPr lang="ja-JP" altLang="en-US" dirty="0">
                <a:latin typeface="+mn-ea"/>
              </a:rPr>
              <a:t>を使ったチーム運営</a:t>
            </a:r>
            <a:r>
              <a:rPr lang="en-US" altLang="ja-JP" dirty="0">
                <a:latin typeface="+mn-ea"/>
              </a:rPr>
              <a:t>, </a:t>
            </a:r>
            <a:r>
              <a:rPr lang="ja-JP" altLang="en-US" dirty="0">
                <a:latin typeface="+mn-ea"/>
              </a:rPr>
              <a:t>スクラム</a:t>
            </a:r>
            <a:r>
              <a:rPr lang="en-US" altLang="ja-JP" dirty="0">
                <a:latin typeface="+mn-ea"/>
              </a:rPr>
              <a:t>, </a:t>
            </a:r>
            <a:r>
              <a:rPr lang="ja-JP" altLang="en-US" dirty="0">
                <a:latin typeface="+mn-ea"/>
              </a:rPr>
              <a:t>マインドマップ</a:t>
            </a:r>
            <a:r>
              <a:rPr lang="en-US" altLang="ja-JP" dirty="0">
                <a:latin typeface="+mn-ea"/>
              </a:rPr>
              <a:t>, Wiki</a:t>
            </a:r>
            <a:r>
              <a:rPr lang="ja-JP" altLang="en-US" dirty="0">
                <a:latin typeface="+mn-ea"/>
              </a:rPr>
              <a:t>の活用法</a:t>
            </a:r>
            <a:r>
              <a:rPr lang="en-US" altLang="ja-JP" dirty="0">
                <a:latin typeface="+mn-ea"/>
              </a:rPr>
              <a:t>, </a:t>
            </a:r>
            <a:r>
              <a:rPr lang="ja-JP" altLang="en-US" dirty="0">
                <a:latin typeface="+mn-ea"/>
              </a:rPr>
              <a:t>テスト手法</a:t>
            </a:r>
            <a:r>
              <a:rPr lang="en-US" altLang="ja-JP" dirty="0">
                <a:latin typeface="+mn-ea"/>
              </a:rPr>
              <a:t>, </a:t>
            </a:r>
            <a:r>
              <a:rPr lang="ja-JP" altLang="en-US" dirty="0">
                <a:latin typeface="+mn-ea"/>
              </a:rPr>
              <a:t>デプロイ</a:t>
            </a:r>
            <a:r>
              <a:rPr lang="en-US" altLang="ja-JP" dirty="0">
                <a:latin typeface="+mn-ea"/>
              </a:rPr>
              <a:t>, </a:t>
            </a:r>
            <a:r>
              <a:rPr lang="en-US" altLang="ja-JP" dirty="0" err="1">
                <a:latin typeface="+mn-ea"/>
              </a:rPr>
              <a:t>nginx</a:t>
            </a:r>
            <a:r>
              <a:rPr lang="ja-JP" altLang="en-US" dirty="0">
                <a:latin typeface="+mn-ea"/>
              </a:rPr>
              <a:t>の導入</a:t>
            </a:r>
            <a:r>
              <a:rPr lang="en-US" altLang="ja-JP" dirty="0">
                <a:latin typeface="+mn-ea"/>
              </a:rPr>
              <a:t>,  </a:t>
            </a:r>
            <a:r>
              <a:rPr lang="ja-JP" altLang="en-US" dirty="0">
                <a:latin typeface="+mn-ea"/>
              </a:rPr>
              <a:t>カラーリング手法</a:t>
            </a:r>
            <a:r>
              <a:rPr lang="en-US" altLang="ja-JP" dirty="0">
                <a:latin typeface="+mn-ea"/>
              </a:rPr>
              <a:t>, UI/UX</a:t>
            </a:r>
            <a:r>
              <a:rPr lang="ja-JP" altLang="en-US" dirty="0">
                <a:latin typeface="+mn-ea"/>
              </a:rPr>
              <a:t>デザイン</a:t>
            </a:r>
            <a:r>
              <a:rPr lang="en-US" altLang="ja-JP" dirty="0">
                <a:latin typeface="+mn-ea"/>
              </a:rPr>
              <a:t>, </a:t>
            </a:r>
            <a:r>
              <a:rPr lang="ja-JP" altLang="en-US" dirty="0">
                <a:latin typeface="+mn-ea"/>
              </a:rPr>
              <a:t>リファクタリング手法</a:t>
            </a:r>
            <a:r>
              <a:rPr lang="en-US" altLang="ja-JP" dirty="0">
                <a:latin typeface="+mn-ea"/>
              </a:rPr>
              <a:t>, </a:t>
            </a:r>
            <a:r>
              <a:rPr lang="ja-JP" altLang="en-US" dirty="0">
                <a:latin typeface="+mn-ea"/>
              </a:rPr>
              <a:t>休憩のとり方</a:t>
            </a:r>
            <a:r>
              <a:rPr lang="en-US" altLang="ja-JP" dirty="0">
                <a:latin typeface="+mn-ea"/>
              </a:rPr>
              <a:t>, </a:t>
            </a:r>
            <a:r>
              <a:rPr lang="ja-JP" altLang="en-US" dirty="0">
                <a:latin typeface="+mn-ea"/>
              </a:rPr>
              <a:t>著作権法</a:t>
            </a:r>
            <a:r>
              <a:rPr lang="en-US" altLang="ja-JP" dirty="0">
                <a:latin typeface="+mn-ea"/>
              </a:rPr>
              <a:t>, </a:t>
            </a:r>
            <a:r>
              <a:rPr lang="ja-JP" altLang="en-US" dirty="0">
                <a:latin typeface="+mn-ea"/>
              </a:rPr>
              <a:t>英語 </a:t>
            </a:r>
            <a:r>
              <a:rPr lang="en-US" altLang="ja-JP" dirty="0">
                <a:latin typeface="+mn-ea"/>
              </a:rPr>
              <a:t>,…,</a:t>
            </a:r>
            <a:r>
              <a:rPr lang="en-US" altLang="ja-JP" dirty="0" err="1">
                <a:latin typeface="+mn-ea"/>
              </a:rPr>
              <a:t>etc</a:t>
            </a:r>
            <a:endParaRPr lang="ja-JP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2868508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kumimoji="1" lang="ja-JP" altLang="en-US" dirty="0">
                <a:latin typeface="+mj-ea"/>
              </a:rPr>
              <a:t>チーム開発演習</a:t>
            </a:r>
            <a:endParaRPr kumimoji="1" lang="ja-JP" altLang="en-US" dirty="0">
              <a:latin typeface="+mj-ea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466725" y="2060575"/>
            <a:ext cx="8229600" cy="4427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/>
          </a:extLst>
        </p:spPr>
        <p:txBody>
          <a:bodyPr lIns="38100" tIns="38100" rIns="38100" bIns="38100"/>
          <a:lstStyle>
            <a:lvl1pPr marL="635000" indent="-508000" algn="l" rtl="0" fontAlgn="base">
              <a:spcBef>
                <a:spcPts val="1400"/>
              </a:spcBef>
              <a:spcAft>
                <a:spcPct val="0"/>
              </a:spcAft>
              <a:buSzPct val="77000"/>
              <a:buChar char="•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  <a:sym typeface="Bradley Hand Bold" charset="0"/>
              </a:defRPr>
            </a:lvl1pPr>
            <a:lvl2pPr marL="1130300" indent="-508000" algn="l" rtl="0" fontAlgn="base">
              <a:spcBef>
                <a:spcPts val="1400"/>
              </a:spcBef>
              <a:spcAft>
                <a:spcPct val="0"/>
              </a:spcAft>
              <a:buSzPct val="77000"/>
              <a:buChar char="•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  <a:sym typeface="Bradley Hand Bold" charset="0"/>
              </a:defRPr>
            </a:lvl2pPr>
            <a:lvl3pPr marL="1606550" indent="-508000" algn="l" rtl="0" fontAlgn="base">
              <a:spcBef>
                <a:spcPts val="1400"/>
              </a:spcBef>
              <a:spcAft>
                <a:spcPct val="0"/>
              </a:spcAft>
              <a:buSzPct val="77000"/>
              <a:buChar char="•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  <a:sym typeface="Bradley Hand Bold" charset="0"/>
              </a:defRPr>
            </a:lvl3pPr>
            <a:lvl4pPr marL="2095500" indent="-508000" algn="l" rtl="0" fontAlgn="base">
              <a:spcBef>
                <a:spcPts val="1400"/>
              </a:spcBef>
              <a:spcAft>
                <a:spcPct val="0"/>
              </a:spcAft>
              <a:buSzPct val="77000"/>
              <a:buChar char="•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  <a:sym typeface="Bradley Hand Bold" charset="0"/>
              </a:defRPr>
            </a:lvl4pPr>
            <a:lvl5pPr marL="2578100" indent="-508000" algn="l" rtl="0" fontAlgn="base">
              <a:spcBef>
                <a:spcPts val="1400"/>
              </a:spcBef>
              <a:spcAft>
                <a:spcPct val="0"/>
              </a:spcAft>
              <a:buSzPct val="77000"/>
              <a:buChar char="•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  <a:sym typeface="Bradley Hand Bold" charset="0"/>
              </a:defRPr>
            </a:lvl5pPr>
            <a:lvl6pPr marL="3035300" indent="-508000" algn="l" rtl="0" fontAlgn="base">
              <a:spcBef>
                <a:spcPts val="1400"/>
              </a:spcBef>
              <a:spcAft>
                <a:spcPct val="0"/>
              </a:spcAft>
              <a:buSzPct val="7700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  <a:sym typeface="Bradley Hand Bold" charset="0"/>
              </a:defRPr>
            </a:lvl6pPr>
            <a:lvl7pPr marL="3492500" indent="-508000" algn="l" rtl="0" fontAlgn="base">
              <a:spcBef>
                <a:spcPts val="1400"/>
              </a:spcBef>
              <a:spcAft>
                <a:spcPct val="0"/>
              </a:spcAft>
              <a:buSzPct val="7700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  <a:sym typeface="Bradley Hand Bold" charset="0"/>
              </a:defRPr>
            </a:lvl7pPr>
            <a:lvl8pPr marL="3949700" indent="-508000" algn="l" rtl="0" fontAlgn="base">
              <a:spcBef>
                <a:spcPts val="1400"/>
              </a:spcBef>
              <a:spcAft>
                <a:spcPct val="0"/>
              </a:spcAft>
              <a:buSzPct val="7700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  <a:sym typeface="Bradley Hand Bold" charset="0"/>
              </a:defRPr>
            </a:lvl8pPr>
            <a:lvl9pPr marL="4406900" indent="-508000" algn="l" rtl="0" fontAlgn="base">
              <a:spcBef>
                <a:spcPts val="1400"/>
              </a:spcBef>
              <a:spcAft>
                <a:spcPct val="0"/>
              </a:spcAft>
              <a:buSzPct val="7700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  <a:sym typeface="Bradley Hand Bold" charset="0"/>
              </a:defRPr>
            </a:lvl9pPr>
          </a:lstStyle>
          <a:p>
            <a:pPr marL="0" indent="0">
              <a:lnSpc>
                <a:spcPct val="80000"/>
              </a:lnSpc>
              <a:buNone/>
            </a:pPr>
            <a:r>
              <a:rPr lang="ja-JP" altLang="en-US" dirty="0" smtClean="0">
                <a:latin typeface="Verdana" pitchFamily="34" charset="0"/>
                <a:ea typeface="굴림" charset="-127"/>
              </a:rPr>
              <a:t>テーマ</a:t>
            </a:r>
            <a:endParaRPr lang="en-US" altLang="ja-JP" dirty="0">
              <a:latin typeface="Verdana" pitchFamily="34" charset="0"/>
              <a:ea typeface="굴림" charset="-127"/>
            </a:endParaRPr>
          </a:p>
          <a:p>
            <a:pPr marL="0" indent="0">
              <a:lnSpc>
                <a:spcPct val="80000"/>
              </a:lnSpc>
              <a:buNone/>
            </a:pPr>
            <a:r>
              <a:rPr lang="ja-JP" altLang="en-US" dirty="0">
                <a:latin typeface="Verdana" pitchFamily="34" charset="0"/>
                <a:ea typeface="굴림" charset="-127"/>
              </a:rPr>
              <a:t>　</a:t>
            </a:r>
            <a:r>
              <a:rPr lang="ja-JP" altLang="en-US" dirty="0" smtClean="0">
                <a:latin typeface="Verdana" pitchFamily="34" charset="0"/>
                <a:ea typeface="굴림" charset="-127"/>
              </a:rPr>
              <a:t>「</a:t>
            </a:r>
            <a:r>
              <a:rPr lang="ja-JP" altLang="en-US" dirty="0">
                <a:solidFill>
                  <a:srgbClr val="000000"/>
                </a:solidFill>
                <a:latin typeface="MS PGothic"/>
              </a:rPr>
              <a:t>リモートで働くために有用な</a:t>
            </a:r>
            <a:r>
              <a:rPr lang="en-US" altLang="ja-JP" dirty="0">
                <a:solidFill>
                  <a:srgbClr val="000000"/>
                </a:solidFill>
                <a:latin typeface="MS PGothic"/>
              </a:rPr>
              <a:t>Web</a:t>
            </a:r>
            <a:r>
              <a:rPr lang="ja-JP" altLang="en-US" dirty="0">
                <a:solidFill>
                  <a:srgbClr val="000000"/>
                </a:solidFill>
                <a:latin typeface="MS PGothic"/>
              </a:rPr>
              <a:t>サービス</a:t>
            </a:r>
            <a:r>
              <a:rPr lang="ja-JP" altLang="en-US" dirty="0" smtClean="0">
                <a:latin typeface="Verdana" pitchFamily="34" charset="0"/>
                <a:ea typeface="굴림" charset="-127"/>
              </a:rPr>
              <a:t>」</a:t>
            </a:r>
            <a:endParaRPr lang="en-US" altLang="ko-KR" dirty="0">
              <a:latin typeface="Verdana" pitchFamily="34" charset="0"/>
              <a:ea typeface="굴림" charset="-127"/>
            </a:endParaRPr>
          </a:p>
          <a:p>
            <a:pPr marL="0" indent="0">
              <a:lnSpc>
                <a:spcPct val="80000"/>
              </a:lnSpc>
              <a:buNone/>
            </a:pPr>
            <a:endParaRPr lang="en-US" altLang="ja-JP" dirty="0" smtClean="0">
              <a:ea typeface="ＭＳ Ｐゴシック" charset="-128"/>
            </a:endParaRPr>
          </a:p>
          <a:p>
            <a:pPr marL="0" indent="0">
              <a:lnSpc>
                <a:spcPct val="80000"/>
              </a:lnSpc>
              <a:buNone/>
            </a:pPr>
            <a:r>
              <a:rPr lang="ja-JP" altLang="en-US" dirty="0" smtClean="0">
                <a:ea typeface="ＭＳ Ｐゴシック" charset="-128"/>
              </a:rPr>
              <a:t>背景</a:t>
            </a:r>
            <a:endParaRPr lang="en-US" altLang="ja-JP" dirty="0">
              <a:ea typeface="ＭＳ Ｐゴシック" charset="-128"/>
            </a:endParaRPr>
          </a:p>
          <a:p>
            <a:pPr>
              <a:buSzPct val="131000"/>
              <a:buBlip>
                <a:blip r:embed="rId2"/>
              </a:buBlip>
              <a:defRPr/>
            </a:pPr>
            <a:r>
              <a:rPr lang="ja-JP" altLang="en-US" dirty="0" smtClean="0">
                <a:ea typeface="ＭＳ Ｐゴシック" charset="-128"/>
              </a:rPr>
              <a:t>リモートワーク</a:t>
            </a:r>
            <a:r>
              <a:rPr lang="ja-JP" altLang="en-US" dirty="0">
                <a:ea typeface="ＭＳ Ｐゴシック" charset="-128"/>
              </a:rPr>
              <a:t>を採用する企業がふえている</a:t>
            </a:r>
            <a:endParaRPr lang="en-US" altLang="ja-JP" dirty="0">
              <a:ea typeface="ＭＳ Ｐゴシック" charset="-128"/>
            </a:endParaRPr>
          </a:p>
          <a:p>
            <a:pPr>
              <a:buSzPct val="131000"/>
              <a:buBlip>
                <a:blip r:embed="rId2"/>
              </a:buBlip>
              <a:defRPr/>
            </a:pPr>
            <a:r>
              <a:rPr lang="ja-JP" altLang="en-US" dirty="0">
                <a:ea typeface="ＭＳ Ｐゴシック" charset="-128"/>
              </a:rPr>
              <a:t>ＳＴＣでもスマートアプリケーションチームが週１回</a:t>
            </a:r>
            <a:r>
              <a:rPr lang="ja-JP" altLang="en-US" dirty="0" smtClean="0">
                <a:ea typeface="ＭＳ Ｐゴシック" charset="-128"/>
              </a:rPr>
              <a:t>行う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09947780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kumimoji="1" lang="ja-JP" altLang="en-US" dirty="0" smtClean="0">
                <a:latin typeface="+mj-ea"/>
              </a:rPr>
              <a:t>開発したサービス</a:t>
            </a:r>
            <a:endParaRPr kumimoji="1" lang="ja-JP" altLang="en-US" dirty="0">
              <a:latin typeface="+mj-ea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466725" y="2060575"/>
            <a:ext cx="8229600" cy="4427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/>
          </a:extLst>
        </p:spPr>
        <p:txBody>
          <a:bodyPr lIns="38100" tIns="38100" rIns="38100" bIns="38100"/>
          <a:lstStyle>
            <a:lvl1pPr marL="635000" indent="-508000" algn="l" rtl="0" fontAlgn="base">
              <a:spcBef>
                <a:spcPts val="1400"/>
              </a:spcBef>
              <a:spcAft>
                <a:spcPct val="0"/>
              </a:spcAft>
              <a:buSzPct val="77000"/>
              <a:buChar char="•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  <a:sym typeface="Bradley Hand Bold" charset="0"/>
              </a:defRPr>
            </a:lvl1pPr>
            <a:lvl2pPr marL="1130300" indent="-508000" algn="l" rtl="0" fontAlgn="base">
              <a:spcBef>
                <a:spcPts val="1400"/>
              </a:spcBef>
              <a:spcAft>
                <a:spcPct val="0"/>
              </a:spcAft>
              <a:buSzPct val="77000"/>
              <a:buChar char="•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  <a:sym typeface="Bradley Hand Bold" charset="0"/>
              </a:defRPr>
            </a:lvl2pPr>
            <a:lvl3pPr marL="1606550" indent="-508000" algn="l" rtl="0" fontAlgn="base">
              <a:spcBef>
                <a:spcPts val="1400"/>
              </a:spcBef>
              <a:spcAft>
                <a:spcPct val="0"/>
              </a:spcAft>
              <a:buSzPct val="77000"/>
              <a:buChar char="•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  <a:sym typeface="Bradley Hand Bold" charset="0"/>
              </a:defRPr>
            </a:lvl3pPr>
            <a:lvl4pPr marL="2095500" indent="-508000" algn="l" rtl="0" fontAlgn="base">
              <a:spcBef>
                <a:spcPts val="1400"/>
              </a:spcBef>
              <a:spcAft>
                <a:spcPct val="0"/>
              </a:spcAft>
              <a:buSzPct val="77000"/>
              <a:buChar char="•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  <a:sym typeface="Bradley Hand Bold" charset="0"/>
              </a:defRPr>
            </a:lvl4pPr>
            <a:lvl5pPr marL="2578100" indent="-508000" algn="l" rtl="0" fontAlgn="base">
              <a:spcBef>
                <a:spcPts val="1400"/>
              </a:spcBef>
              <a:spcAft>
                <a:spcPct val="0"/>
              </a:spcAft>
              <a:buSzPct val="77000"/>
              <a:buChar char="•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  <a:sym typeface="Bradley Hand Bold" charset="0"/>
              </a:defRPr>
            </a:lvl5pPr>
            <a:lvl6pPr marL="3035300" indent="-508000" algn="l" rtl="0" fontAlgn="base">
              <a:spcBef>
                <a:spcPts val="1400"/>
              </a:spcBef>
              <a:spcAft>
                <a:spcPct val="0"/>
              </a:spcAft>
              <a:buSzPct val="7700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  <a:sym typeface="Bradley Hand Bold" charset="0"/>
              </a:defRPr>
            </a:lvl6pPr>
            <a:lvl7pPr marL="3492500" indent="-508000" algn="l" rtl="0" fontAlgn="base">
              <a:spcBef>
                <a:spcPts val="1400"/>
              </a:spcBef>
              <a:spcAft>
                <a:spcPct val="0"/>
              </a:spcAft>
              <a:buSzPct val="7700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  <a:sym typeface="Bradley Hand Bold" charset="0"/>
              </a:defRPr>
            </a:lvl7pPr>
            <a:lvl8pPr marL="3949700" indent="-508000" algn="l" rtl="0" fontAlgn="base">
              <a:spcBef>
                <a:spcPts val="1400"/>
              </a:spcBef>
              <a:spcAft>
                <a:spcPct val="0"/>
              </a:spcAft>
              <a:buSzPct val="7700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  <a:sym typeface="Bradley Hand Bold" charset="0"/>
              </a:defRPr>
            </a:lvl8pPr>
            <a:lvl9pPr marL="4406900" indent="-508000" algn="l" rtl="0" fontAlgn="base">
              <a:spcBef>
                <a:spcPts val="1400"/>
              </a:spcBef>
              <a:spcAft>
                <a:spcPct val="0"/>
              </a:spcAft>
              <a:buSzPct val="7700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  <a:sym typeface="Bradley Hand Bold" charset="0"/>
              </a:defRPr>
            </a:lvl9pPr>
          </a:lstStyle>
          <a:p>
            <a:pPr marL="0" indent="0">
              <a:lnSpc>
                <a:spcPct val="80000"/>
              </a:lnSpc>
              <a:buNone/>
            </a:pPr>
            <a:r>
              <a:rPr lang="ja-JP" altLang="en-US" dirty="0" smtClean="0">
                <a:ea typeface="ＭＳ Ｐゴシック" charset="-128"/>
              </a:rPr>
              <a:t>サービス名</a:t>
            </a:r>
            <a:r>
              <a:rPr lang="en-US" altLang="ja-JP" dirty="0">
                <a:ea typeface="ＭＳ Ｐゴシック" charset="-128"/>
              </a:rPr>
              <a:t>:</a:t>
            </a:r>
            <a:r>
              <a:rPr lang="ja-JP" altLang="en-US" dirty="0">
                <a:ea typeface="ＭＳ Ｐゴシック" charset="-128"/>
              </a:rPr>
              <a:t>　</a:t>
            </a:r>
            <a:r>
              <a:rPr lang="en-US" altLang="ja-JP" dirty="0">
                <a:ea typeface="ＭＳ Ｐゴシック" charset="-128"/>
              </a:rPr>
              <a:t>	</a:t>
            </a:r>
            <a:r>
              <a:rPr lang="ja-JP" altLang="en-US" dirty="0">
                <a:ea typeface="ＭＳ Ｐゴシック" charset="-128"/>
              </a:rPr>
              <a:t>「</a:t>
            </a:r>
            <a:r>
              <a:rPr lang="en-US" altLang="ja-JP" dirty="0">
                <a:ea typeface="ＭＳ Ｐゴシック" charset="-128"/>
              </a:rPr>
              <a:t>Zone</a:t>
            </a:r>
            <a:r>
              <a:rPr lang="ja-JP" altLang="en-US" dirty="0">
                <a:ea typeface="ＭＳ Ｐゴシック" charset="-128"/>
              </a:rPr>
              <a:t>」</a:t>
            </a:r>
            <a:endParaRPr lang="en-US" altLang="ja-JP" dirty="0">
              <a:ea typeface="ＭＳ Ｐゴシック" charset="-128"/>
            </a:endParaRPr>
          </a:p>
          <a:p>
            <a:pPr marL="0" indent="0">
              <a:lnSpc>
                <a:spcPct val="80000"/>
              </a:lnSpc>
              <a:buNone/>
            </a:pPr>
            <a:r>
              <a:rPr lang="ja-JP" altLang="en-US" dirty="0" smtClean="0">
                <a:ea typeface="ＭＳ Ｐゴシック" charset="-128"/>
              </a:rPr>
              <a:t>サービス</a:t>
            </a:r>
            <a:r>
              <a:rPr lang="ja-JP" altLang="en-US" dirty="0">
                <a:ea typeface="ＭＳ Ｐゴシック" charset="-128"/>
              </a:rPr>
              <a:t>の目的</a:t>
            </a:r>
            <a:r>
              <a:rPr lang="en-US" altLang="ja-JP" dirty="0">
                <a:ea typeface="ＭＳ Ｐゴシック" charset="-128"/>
              </a:rPr>
              <a:t>:</a:t>
            </a:r>
            <a:r>
              <a:rPr lang="en-US" altLang="ja-JP" dirty="0">
                <a:solidFill>
                  <a:srgbClr val="000000"/>
                </a:solidFill>
                <a:latin typeface="Arial"/>
                <a:ea typeface="ＭＳ Ｐゴシック"/>
              </a:rPr>
              <a:t>	</a:t>
            </a:r>
            <a:r>
              <a:rPr lang="ja-JP" altLang="en-US" dirty="0">
                <a:solidFill>
                  <a:srgbClr val="000000"/>
                </a:solidFill>
                <a:latin typeface="Arial"/>
                <a:ea typeface="ＭＳ Ｐゴシック"/>
              </a:rPr>
              <a:t>「リモートワーカーに最適な環境</a:t>
            </a:r>
            <a:r>
              <a:rPr lang="ja-JP" altLang="en-US" dirty="0" smtClean="0">
                <a:solidFill>
                  <a:srgbClr val="000000"/>
                </a:solidFill>
                <a:latin typeface="Arial"/>
                <a:ea typeface="ＭＳ Ｐゴシック"/>
              </a:rPr>
              <a:t>を</a:t>
            </a:r>
            <a:endParaRPr lang="en-US" altLang="ja-JP" dirty="0" smtClean="0">
              <a:solidFill>
                <a:srgbClr val="000000"/>
              </a:solidFill>
              <a:latin typeface="Arial"/>
              <a:ea typeface="ＭＳ Ｐゴシック"/>
            </a:endParaRPr>
          </a:p>
          <a:p>
            <a:pPr marL="0" indent="0">
              <a:lnSpc>
                <a:spcPct val="80000"/>
              </a:lnSpc>
              <a:buNone/>
            </a:pPr>
            <a:r>
              <a:rPr lang="en-US" altLang="ja-JP" dirty="0" smtClean="0">
                <a:solidFill>
                  <a:srgbClr val="000000"/>
                </a:solidFill>
                <a:latin typeface="Arial"/>
                <a:ea typeface="ＭＳ Ｐゴシック"/>
              </a:rPr>
              <a:t>							</a:t>
            </a:r>
            <a:r>
              <a:rPr lang="ja-JP" altLang="en-US" dirty="0" smtClean="0">
                <a:solidFill>
                  <a:srgbClr val="000000"/>
                </a:solidFill>
                <a:latin typeface="Arial"/>
                <a:ea typeface="ＭＳ Ｐゴシック"/>
              </a:rPr>
              <a:t>提案</a:t>
            </a:r>
            <a:r>
              <a:rPr lang="ja-JP" altLang="en-US" dirty="0">
                <a:solidFill>
                  <a:srgbClr val="000000"/>
                </a:solidFill>
                <a:latin typeface="Arial"/>
                <a:ea typeface="ＭＳ Ｐゴシック"/>
              </a:rPr>
              <a:t>する」</a:t>
            </a:r>
          </a:p>
          <a:p>
            <a:pPr marL="0" indent="0">
              <a:lnSpc>
                <a:spcPct val="80000"/>
              </a:lnSpc>
              <a:buNone/>
            </a:pPr>
            <a:endParaRPr lang="en-US" altLang="ja-JP" dirty="0"/>
          </a:p>
          <a:p>
            <a:pPr>
              <a:buSzPct val="131000"/>
              <a:buBlip>
                <a:blip r:embed="rId2"/>
              </a:buBlip>
              <a:defRPr/>
            </a:pPr>
            <a:endParaRPr lang="en-US" altLang="ja-JP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3374763"/>
            <a:ext cx="6245646" cy="3150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12787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kumimoji="1" lang="ja-JP" altLang="en-US" dirty="0" smtClean="0">
                <a:latin typeface="+mj-ea"/>
              </a:rPr>
              <a:t>開発したサービス</a:t>
            </a:r>
            <a:endParaRPr kumimoji="1" lang="ja-JP" altLang="en-US" dirty="0">
              <a:latin typeface="+mj-ea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466725" y="2060575"/>
            <a:ext cx="8229600" cy="4427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/>
          </a:extLst>
        </p:spPr>
        <p:txBody>
          <a:bodyPr lIns="38100" tIns="38100" rIns="38100" bIns="38100"/>
          <a:lstStyle>
            <a:lvl1pPr marL="635000" indent="-508000" algn="l" rtl="0" fontAlgn="base">
              <a:spcBef>
                <a:spcPts val="1400"/>
              </a:spcBef>
              <a:spcAft>
                <a:spcPct val="0"/>
              </a:spcAft>
              <a:buSzPct val="77000"/>
              <a:buChar char="•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  <a:sym typeface="Bradley Hand Bold" charset="0"/>
              </a:defRPr>
            </a:lvl1pPr>
            <a:lvl2pPr marL="1130300" indent="-508000" algn="l" rtl="0" fontAlgn="base">
              <a:spcBef>
                <a:spcPts val="1400"/>
              </a:spcBef>
              <a:spcAft>
                <a:spcPct val="0"/>
              </a:spcAft>
              <a:buSzPct val="77000"/>
              <a:buChar char="•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  <a:sym typeface="Bradley Hand Bold" charset="0"/>
              </a:defRPr>
            </a:lvl2pPr>
            <a:lvl3pPr marL="1606550" indent="-508000" algn="l" rtl="0" fontAlgn="base">
              <a:spcBef>
                <a:spcPts val="1400"/>
              </a:spcBef>
              <a:spcAft>
                <a:spcPct val="0"/>
              </a:spcAft>
              <a:buSzPct val="77000"/>
              <a:buChar char="•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  <a:sym typeface="Bradley Hand Bold" charset="0"/>
              </a:defRPr>
            </a:lvl3pPr>
            <a:lvl4pPr marL="2095500" indent="-508000" algn="l" rtl="0" fontAlgn="base">
              <a:spcBef>
                <a:spcPts val="1400"/>
              </a:spcBef>
              <a:spcAft>
                <a:spcPct val="0"/>
              </a:spcAft>
              <a:buSzPct val="77000"/>
              <a:buChar char="•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  <a:sym typeface="Bradley Hand Bold" charset="0"/>
              </a:defRPr>
            </a:lvl4pPr>
            <a:lvl5pPr marL="2578100" indent="-508000" algn="l" rtl="0" fontAlgn="base">
              <a:spcBef>
                <a:spcPts val="1400"/>
              </a:spcBef>
              <a:spcAft>
                <a:spcPct val="0"/>
              </a:spcAft>
              <a:buSzPct val="77000"/>
              <a:buChar char="•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  <a:sym typeface="Bradley Hand Bold" charset="0"/>
              </a:defRPr>
            </a:lvl5pPr>
            <a:lvl6pPr marL="3035300" indent="-508000" algn="l" rtl="0" fontAlgn="base">
              <a:spcBef>
                <a:spcPts val="1400"/>
              </a:spcBef>
              <a:spcAft>
                <a:spcPct val="0"/>
              </a:spcAft>
              <a:buSzPct val="7700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  <a:sym typeface="Bradley Hand Bold" charset="0"/>
              </a:defRPr>
            </a:lvl6pPr>
            <a:lvl7pPr marL="3492500" indent="-508000" algn="l" rtl="0" fontAlgn="base">
              <a:spcBef>
                <a:spcPts val="1400"/>
              </a:spcBef>
              <a:spcAft>
                <a:spcPct val="0"/>
              </a:spcAft>
              <a:buSzPct val="7700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  <a:sym typeface="Bradley Hand Bold" charset="0"/>
              </a:defRPr>
            </a:lvl7pPr>
            <a:lvl8pPr marL="3949700" indent="-508000" algn="l" rtl="0" fontAlgn="base">
              <a:spcBef>
                <a:spcPts val="1400"/>
              </a:spcBef>
              <a:spcAft>
                <a:spcPct val="0"/>
              </a:spcAft>
              <a:buSzPct val="7700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  <a:sym typeface="Bradley Hand Bold" charset="0"/>
              </a:defRPr>
            </a:lvl8pPr>
            <a:lvl9pPr marL="4406900" indent="-508000" algn="l" rtl="0" fontAlgn="base">
              <a:spcBef>
                <a:spcPts val="1400"/>
              </a:spcBef>
              <a:spcAft>
                <a:spcPct val="0"/>
              </a:spcAft>
              <a:buSzPct val="7700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  <a:sym typeface="Bradley Hand Bold" charset="0"/>
              </a:defRPr>
            </a:lvl9pPr>
          </a:lstStyle>
          <a:p>
            <a:pPr marL="0" indent="0">
              <a:lnSpc>
                <a:spcPct val="80000"/>
              </a:lnSpc>
              <a:buNone/>
            </a:pPr>
            <a:endParaRPr lang="en-US" altLang="ja-JP" dirty="0"/>
          </a:p>
          <a:p>
            <a:pPr>
              <a:buSzPct val="131000"/>
              <a:buBlip>
                <a:blip r:embed="rId2"/>
              </a:buBlip>
              <a:defRPr/>
            </a:pPr>
            <a:endParaRPr lang="en-US" altLang="ja-JP" dirty="0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3035079"/>
            <a:ext cx="6732240" cy="3274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00419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タイトル &amp; 箇条書き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C0C0C"/>
      </a:accent1>
      <a:accent2>
        <a:srgbClr val="333399"/>
      </a:accent2>
      <a:accent3>
        <a:srgbClr val="FFFFFF"/>
      </a:accent3>
      <a:accent4>
        <a:srgbClr val="000000"/>
      </a:accent4>
      <a:accent5>
        <a:srgbClr val="AAAAAA"/>
      </a:accent5>
      <a:accent6>
        <a:srgbClr val="2D2D8A"/>
      </a:accent6>
      <a:hlink>
        <a:srgbClr val="009999"/>
      </a:hlink>
      <a:folHlink>
        <a:srgbClr val="99CC00"/>
      </a:folHlink>
    </a:clrScheme>
    <a:fontScheme name="タイトル &amp; 箇条書き">
      <a:majorFont>
        <a:latin typeface="Tipo de letra del sistema Fina"/>
        <a:ea typeface="ヒラギノ角ゴ ProN W6"/>
        <a:cs typeface="ヒラギノ角ゴ ProN W6"/>
      </a:majorFont>
      <a:minorFont>
        <a:latin typeface="Bradley Hand Bold"/>
        <a:ea typeface="ヒラギノ明朝 ProN W6"/>
        <a:cs typeface="ヒラギノ明朝 ProN W6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>
          <a:noFill/>
        </a:ln>
        <a:effectLst/>
        <a:extLst>
          <a:ext uri="{91240B29-F687-4F45-9708-019B960494DF}">
            <a14:hiddenLine xmlns:a14="http://schemas.microsoft.com/office/drawing/2010/main"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Bradley Hand Bold" charset="0"/>
            <a:ea typeface="ヒラギノ明朝 ProN W6" charset="0"/>
            <a:cs typeface="ヒラギノ明朝 ProN W6" charset="0"/>
            <a:sym typeface="Bradley Hand Bold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>
          <a:noFill/>
        </a:ln>
        <a:effectLst/>
        <a:extLst>
          <a:ext uri="{91240B29-F687-4F45-9708-019B960494DF}">
            <a14:hiddenLine xmlns:a14="http://schemas.microsoft.com/office/drawing/2010/main"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Bradley Hand Bold" charset="0"/>
            <a:ea typeface="ヒラギノ明朝 ProN W6" charset="0"/>
            <a:cs typeface="ヒラギノ明朝 ProN W6" charset="0"/>
            <a:sym typeface="Bradley Hand Bold" charset="0"/>
          </a:defRPr>
        </a:defPPr>
      </a:lstStyle>
    </a:lnDef>
  </a:objectDefaults>
  <a:extraClrSchemeLst>
    <a:extraClrScheme>
      <a:clrScheme name="タイトル &amp; 箇条書き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0.xml><?xml version="1.0" encoding="utf-8"?>
<a:theme xmlns:a="http://schemas.openxmlformats.org/drawingml/2006/main" name="空白">
  <a:themeElements>
    <a:clrScheme name="空白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空白">
      <a:majorFont>
        <a:latin typeface="Tipo de letra del sistema Fina"/>
        <a:ea typeface="ヒラギノ角ゴ ProN W6"/>
        <a:cs typeface="ヒラギノ角ゴ ProN W6"/>
      </a:majorFont>
      <a:minorFont>
        <a:latin typeface="Bradley Hand Bold"/>
        <a:ea typeface="ヒラギノ明朝 ProN W6"/>
        <a:cs typeface="ヒラギノ明朝 ProN W6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>
          <a:noFill/>
        </a:ln>
        <a:effectLst/>
        <a:extLst>
          <a:ext uri="{91240B29-F687-4F45-9708-019B960494DF}">
            <a14:hiddenLine xmlns:a14="http://schemas.microsoft.com/office/drawing/2010/main"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Bradley Hand Bold" charset="0"/>
            <a:ea typeface="ヒラギノ明朝 ProN W6" charset="0"/>
            <a:cs typeface="ヒラギノ明朝 ProN W6" charset="0"/>
            <a:sym typeface="Bradley Hand Bold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>
          <a:noFill/>
        </a:ln>
        <a:effectLst/>
        <a:extLst>
          <a:ext uri="{91240B29-F687-4F45-9708-019B960494DF}">
            <a14:hiddenLine xmlns:a14="http://schemas.microsoft.com/office/drawing/2010/main"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Bradley Hand Bold" charset="0"/>
            <a:ea typeface="ヒラギノ明朝 ProN W6" charset="0"/>
            <a:cs typeface="ヒラギノ明朝 ProN W6" charset="0"/>
            <a:sym typeface="Bradley Hand Bold" charset="0"/>
          </a:defRPr>
        </a:defPPr>
      </a:lstStyle>
    </a:lnDef>
  </a:objectDefaults>
  <a:extraClrSchemeLst>
    <a:extraClrScheme>
      <a:clrScheme name="空白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1.xml><?xml version="1.0" encoding="utf-8"?>
<a:theme xmlns:a="http://schemas.openxmlformats.org/drawingml/2006/main" name="箇条書き">
  <a:themeElements>
    <a:clrScheme name="箇条書き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箇条書き">
      <a:majorFont>
        <a:latin typeface="Tipo de letra del sistema Fina"/>
        <a:ea typeface="ヒラギノ角ゴ ProN W6"/>
        <a:cs typeface="ヒラギノ角ゴ ProN W6"/>
      </a:majorFont>
      <a:minorFont>
        <a:latin typeface="Bradley Hand Bold"/>
        <a:ea typeface="ヒラギノ明朝 ProN W6"/>
        <a:cs typeface="ヒラギノ明朝 ProN W6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>
          <a:noFill/>
        </a:ln>
        <a:effectLst/>
        <a:extLst>
          <a:ext uri="{91240B29-F687-4F45-9708-019B960494DF}">
            <a14:hiddenLine xmlns:a14="http://schemas.microsoft.com/office/drawing/2010/main"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Bradley Hand Bold" charset="0"/>
            <a:ea typeface="ヒラギノ明朝 ProN W6" charset="0"/>
            <a:cs typeface="ヒラギノ明朝 ProN W6" charset="0"/>
            <a:sym typeface="Bradley Hand Bold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>
          <a:noFill/>
        </a:ln>
        <a:effectLst/>
        <a:extLst>
          <a:ext uri="{91240B29-F687-4F45-9708-019B960494DF}">
            <a14:hiddenLine xmlns:a14="http://schemas.microsoft.com/office/drawing/2010/main"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Bradley Hand Bold" charset="0"/>
            <a:ea typeface="ヒラギノ明朝 ProN W6" charset="0"/>
            <a:cs typeface="ヒラギノ明朝 ProN W6" charset="0"/>
            <a:sym typeface="Bradley Hand Bold" charset="0"/>
          </a:defRPr>
        </a:defPPr>
      </a:lstStyle>
    </a:lnDef>
  </a:objectDefaults>
  <a:extraClrSchemeLst>
    <a:extraClrScheme>
      <a:clrScheme name="箇条書き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2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タイトル &amp; サブタイトル">
  <a:themeElements>
    <a:clrScheme name="">
      <a:dk1>
        <a:srgbClr val="000000"/>
      </a:dk1>
      <a:lt1>
        <a:srgbClr val="D7E2EE"/>
      </a:lt1>
      <a:dk2>
        <a:srgbClr val="281D11"/>
      </a:dk2>
      <a:lt2>
        <a:srgbClr val="000000"/>
      </a:lt2>
      <a:accent1>
        <a:srgbClr val="D7E2EE"/>
      </a:accent1>
      <a:accent2>
        <a:srgbClr val="333399"/>
      </a:accent2>
      <a:accent3>
        <a:srgbClr val="ACABAA"/>
      </a:accent3>
      <a:accent4>
        <a:srgbClr val="B7C1CB"/>
      </a:accent4>
      <a:accent5>
        <a:srgbClr val="E8EEF5"/>
      </a:accent5>
      <a:accent6>
        <a:srgbClr val="2D2D8A"/>
      </a:accent6>
      <a:hlink>
        <a:srgbClr val="009999"/>
      </a:hlink>
      <a:folHlink>
        <a:srgbClr val="99CC00"/>
      </a:folHlink>
    </a:clrScheme>
    <a:fontScheme name="タイトル &amp; サブタイトル">
      <a:majorFont>
        <a:latin typeface="Tipo de letra del sistema Fina"/>
        <a:ea typeface="ヒラギノ角ゴ ProN W6"/>
        <a:cs typeface="ヒラギノ角ゴ ProN W6"/>
      </a:majorFont>
      <a:minorFont>
        <a:latin typeface="Tipo de letra del sistema Fina"/>
        <a:ea typeface="ヒラギノ角ゴ ProN W6"/>
        <a:cs typeface="ヒラギノ角ゴ ProN W6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>
          <a:noFill/>
        </a:ln>
        <a:effectLst/>
        <a:extLst>
          <a:ext uri="{91240B29-F687-4F45-9708-019B960494DF}">
            <a14:hiddenLine xmlns:a14="http://schemas.microsoft.com/office/drawing/2010/main"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Bradley Hand Bold" charset="0"/>
            <a:ea typeface="ヒラギノ明朝 ProN W6" charset="0"/>
            <a:cs typeface="ヒラギノ明朝 ProN W6" charset="0"/>
            <a:sym typeface="Bradley Hand Bold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>
          <a:noFill/>
        </a:ln>
        <a:effectLst/>
        <a:extLst>
          <a:ext uri="{91240B29-F687-4F45-9708-019B960494DF}">
            <a14:hiddenLine xmlns:a14="http://schemas.microsoft.com/office/drawing/2010/main"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Bradley Hand Bold" charset="0"/>
            <a:ea typeface="ヒラギノ明朝 ProN W6" charset="0"/>
            <a:cs typeface="ヒラギノ明朝 ProN W6" charset="0"/>
            <a:sym typeface="Bradley Hand Bold" charset="0"/>
          </a:defRPr>
        </a:defPPr>
      </a:lstStyle>
    </a:lnDef>
  </a:objectDefaults>
  <a:extraClrSchemeLst>
    <a:extraClrScheme>
      <a:clrScheme name="タイトル &amp; サブタイトル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画像（横長）">
  <a:themeElements>
    <a:clrScheme name="">
      <a:dk1>
        <a:srgbClr val="000000"/>
      </a:dk1>
      <a:lt1>
        <a:srgbClr val="D7E2EE"/>
      </a:lt1>
      <a:dk2>
        <a:srgbClr val="281D11"/>
      </a:dk2>
      <a:lt2>
        <a:srgbClr val="000000"/>
      </a:lt2>
      <a:accent1>
        <a:srgbClr val="D7E2EE"/>
      </a:accent1>
      <a:accent2>
        <a:srgbClr val="333399"/>
      </a:accent2>
      <a:accent3>
        <a:srgbClr val="ACABAA"/>
      </a:accent3>
      <a:accent4>
        <a:srgbClr val="B7C1CB"/>
      </a:accent4>
      <a:accent5>
        <a:srgbClr val="E8EEF5"/>
      </a:accent5>
      <a:accent6>
        <a:srgbClr val="2D2D8A"/>
      </a:accent6>
      <a:hlink>
        <a:srgbClr val="009999"/>
      </a:hlink>
      <a:folHlink>
        <a:srgbClr val="99CC00"/>
      </a:folHlink>
    </a:clrScheme>
    <a:fontScheme name="画像（横長）">
      <a:majorFont>
        <a:latin typeface="Tipo de letra del sistema Fina"/>
        <a:ea typeface="ヒラギノ角ゴ ProN W6"/>
        <a:cs typeface="ヒラギノ角ゴ ProN W6"/>
      </a:majorFont>
      <a:minorFont>
        <a:latin typeface="Tipo de letra del sistema Fina"/>
        <a:ea typeface="ヒラギノ角ゴ ProN W6"/>
        <a:cs typeface="ヒラギノ角ゴ ProN W6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>
          <a:noFill/>
        </a:ln>
        <a:effectLst/>
        <a:extLst>
          <a:ext uri="{91240B29-F687-4F45-9708-019B960494DF}">
            <a14:hiddenLine xmlns:a14="http://schemas.microsoft.com/office/drawing/2010/main"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Bradley Hand Bold" charset="0"/>
            <a:ea typeface="ヒラギノ明朝 ProN W6" charset="0"/>
            <a:cs typeface="ヒラギノ明朝 ProN W6" charset="0"/>
            <a:sym typeface="Bradley Hand Bold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>
          <a:noFill/>
        </a:ln>
        <a:effectLst/>
        <a:extLst>
          <a:ext uri="{91240B29-F687-4F45-9708-019B960494DF}">
            <a14:hiddenLine xmlns:a14="http://schemas.microsoft.com/office/drawing/2010/main"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Bradley Hand Bold" charset="0"/>
            <a:ea typeface="ヒラギノ明朝 ProN W6" charset="0"/>
            <a:cs typeface="ヒラギノ明朝 ProN W6" charset="0"/>
            <a:sym typeface="Bradley Hand Bold" charset="0"/>
          </a:defRPr>
        </a:defPPr>
      </a:lstStyle>
    </a:lnDef>
  </a:objectDefaults>
  <a:extraClrSchemeLst>
    <a:extraClrScheme>
      <a:clrScheme name="画像（横長）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画像（縦長）">
  <a:themeElements>
    <a:clrScheme name="">
      <a:dk1>
        <a:srgbClr val="000000"/>
      </a:dk1>
      <a:lt1>
        <a:srgbClr val="D7E2EE"/>
      </a:lt1>
      <a:dk2>
        <a:srgbClr val="281D11"/>
      </a:dk2>
      <a:lt2>
        <a:srgbClr val="000000"/>
      </a:lt2>
      <a:accent1>
        <a:srgbClr val="D7E2EE"/>
      </a:accent1>
      <a:accent2>
        <a:srgbClr val="333399"/>
      </a:accent2>
      <a:accent3>
        <a:srgbClr val="ACABAA"/>
      </a:accent3>
      <a:accent4>
        <a:srgbClr val="B7C1CB"/>
      </a:accent4>
      <a:accent5>
        <a:srgbClr val="E8EEF5"/>
      </a:accent5>
      <a:accent6>
        <a:srgbClr val="2D2D8A"/>
      </a:accent6>
      <a:hlink>
        <a:srgbClr val="009999"/>
      </a:hlink>
      <a:folHlink>
        <a:srgbClr val="99CC00"/>
      </a:folHlink>
    </a:clrScheme>
    <a:fontScheme name="画像（縦長）">
      <a:majorFont>
        <a:latin typeface="Tipo de letra del sistema Fina"/>
        <a:ea typeface="ヒラギノ角ゴ ProN W6"/>
        <a:cs typeface="ヒラギノ角ゴ ProN W6"/>
      </a:majorFont>
      <a:minorFont>
        <a:latin typeface="Tipo de letra del sistema Fina"/>
        <a:ea typeface="ヒラギノ角ゴ ProN W6"/>
        <a:cs typeface="ヒラギノ角ゴ ProN W6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>
          <a:noFill/>
        </a:ln>
        <a:effectLst/>
        <a:extLst>
          <a:ext uri="{91240B29-F687-4F45-9708-019B960494DF}">
            <a14:hiddenLine xmlns:a14="http://schemas.microsoft.com/office/drawing/2010/main"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Bradley Hand Bold" charset="0"/>
            <a:ea typeface="ヒラギノ明朝 ProN W6" charset="0"/>
            <a:cs typeface="ヒラギノ明朝 ProN W6" charset="0"/>
            <a:sym typeface="Bradley Hand Bold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>
          <a:noFill/>
        </a:ln>
        <a:effectLst/>
        <a:extLst>
          <a:ext uri="{91240B29-F687-4F45-9708-019B960494DF}">
            <a14:hiddenLine xmlns:a14="http://schemas.microsoft.com/office/drawing/2010/main"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Bradley Hand Bold" charset="0"/>
            <a:ea typeface="ヒラギノ明朝 ProN W6" charset="0"/>
            <a:cs typeface="ヒラギノ明朝 ProN W6" charset="0"/>
            <a:sym typeface="Bradley Hand Bold" charset="0"/>
          </a:defRPr>
        </a:defPPr>
      </a:lstStyle>
    </a:lnDef>
  </a:objectDefaults>
  <a:extraClrSchemeLst>
    <a:extraClrScheme>
      <a:clrScheme name="画像（縦長）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タイトル &amp; 箇条書き（左）">
  <a:themeElements>
    <a:clrScheme name="タイトル &amp; 箇条書き（左）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タイトル &amp; 箇条書き（左）">
      <a:majorFont>
        <a:latin typeface="Tipo de letra del sistema Fina"/>
        <a:ea typeface="ヒラギノ角ゴ ProN W6"/>
        <a:cs typeface="ヒラギノ角ゴ ProN W6"/>
      </a:majorFont>
      <a:minorFont>
        <a:latin typeface="Bradley Hand Bold"/>
        <a:ea typeface="ヒラギノ明朝 ProN W6"/>
        <a:cs typeface="ヒラギノ明朝 ProN W6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>
          <a:noFill/>
        </a:ln>
        <a:effectLst/>
        <a:extLst>
          <a:ext uri="{91240B29-F687-4F45-9708-019B960494DF}">
            <a14:hiddenLine xmlns:a14="http://schemas.microsoft.com/office/drawing/2010/main"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Bradley Hand Bold" charset="0"/>
            <a:ea typeface="ヒラギノ明朝 ProN W6" charset="0"/>
            <a:cs typeface="ヒラギノ明朝 ProN W6" charset="0"/>
            <a:sym typeface="Bradley Hand Bold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>
          <a:noFill/>
        </a:ln>
        <a:effectLst/>
        <a:extLst>
          <a:ext uri="{91240B29-F687-4F45-9708-019B960494DF}">
            <a14:hiddenLine xmlns:a14="http://schemas.microsoft.com/office/drawing/2010/main"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Bradley Hand Bold" charset="0"/>
            <a:ea typeface="ヒラギノ明朝 ProN W6" charset="0"/>
            <a:cs typeface="ヒラギノ明朝 ProN W6" charset="0"/>
            <a:sym typeface="Bradley Hand Bold" charset="0"/>
          </a:defRPr>
        </a:defPPr>
      </a:lstStyle>
    </a:lnDef>
  </a:objectDefaults>
  <a:extraClrSchemeLst>
    <a:extraClrScheme>
      <a:clrScheme name="タイトル &amp; 箇条書き（左）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タイトル &amp; 箇条書き（2 段組み）">
  <a:themeElements>
    <a:clrScheme name="タイトル &amp; 箇条書き（2 段組み）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タイトル &amp; 箇条書き（2 段組み）">
      <a:majorFont>
        <a:latin typeface="Tipo de letra del sistema Fina"/>
        <a:ea typeface="ヒラギノ角ゴ ProN W6"/>
        <a:cs typeface="ヒラギノ角ゴ ProN W6"/>
      </a:majorFont>
      <a:minorFont>
        <a:latin typeface="Bradley Hand Bold"/>
        <a:ea typeface="ヒラギノ明朝 ProN W6"/>
        <a:cs typeface="ヒラギノ明朝 ProN W6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>
          <a:noFill/>
        </a:ln>
        <a:effectLst/>
        <a:extLst>
          <a:ext uri="{91240B29-F687-4F45-9708-019B960494DF}">
            <a14:hiddenLine xmlns:a14="http://schemas.microsoft.com/office/drawing/2010/main"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Bradley Hand Bold" charset="0"/>
            <a:ea typeface="ヒラギノ明朝 ProN W6" charset="0"/>
            <a:cs typeface="ヒラギノ明朝 ProN W6" charset="0"/>
            <a:sym typeface="Bradley Hand Bold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>
          <a:noFill/>
        </a:ln>
        <a:effectLst/>
        <a:extLst>
          <a:ext uri="{91240B29-F687-4F45-9708-019B960494DF}">
            <a14:hiddenLine xmlns:a14="http://schemas.microsoft.com/office/drawing/2010/main"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Bradley Hand Bold" charset="0"/>
            <a:ea typeface="ヒラギノ明朝 ProN W6" charset="0"/>
            <a:cs typeface="ヒラギノ明朝 ProN W6" charset="0"/>
            <a:sym typeface="Bradley Hand Bold" charset="0"/>
          </a:defRPr>
        </a:defPPr>
      </a:lstStyle>
    </a:lnDef>
  </a:objectDefaults>
  <a:extraClrSchemeLst>
    <a:extraClrScheme>
      <a:clrScheme name="タイトル &amp; 箇条書き（2 段組み）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タイトル、箇条書き、画像">
  <a:themeElements>
    <a:clrScheme name="タイトル、箇条書き、画像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タイトル、箇条書き、画像">
      <a:majorFont>
        <a:latin typeface="Tipo de letra del sistema Fina"/>
        <a:ea typeface="ヒラギノ角ゴ ProN W6"/>
        <a:cs typeface="ヒラギノ角ゴ ProN W6"/>
      </a:majorFont>
      <a:minorFont>
        <a:latin typeface="Bradley Hand Bold"/>
        <a:ea typeface="ヒラギノ明朝 ProN W6"/>
        <a:cs typeface="ヒラギノ明朝 ProN W6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>
          <a:noFill/>
        </a:ln>
        <a:effectLst/>
        <a:extLst>
          <a:ext uri="{91240B29-F687-4F45-9708-019B960494DF}">
            <a14:hiddenLine xmlns:a14="http://schemas.microsoft.com/office/drawing/2010/main"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Bradley Hand Bold" charset="0"/>
            <a:ea typeface="ヒラギノ明朝 ProN W6" charset="0"/>
            <a:cs typeface="ヒラギノ明朝 ProN W6" charset="0"/>
            <a:sym typeface="Bradley Hand Bold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>
          <a:noFill/>
        </a:ln>
        <a:effectLst/>
        <a:extLst>
          <a:ext uri="{91240B29-F687-4F45-9708-019B960494DF}">
            <a14:hiddenLine xmlns:a14="http://schemas.microsoft.com/office/drawing/2010/main"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Bradley Hand Bold" charset="0"/>
            <a:ea typeface="ヒラギノ明朝 ProN W6" charset="0"/>
            <a:cs typeface="ヒラギノ明朝 ProN W6" charset="0"/>
            <a:sym typeface="Bradley Hand Bold" charset="0"/>
          </a:defRPr>
        </a:defPPr>
      </a:lstStyle>
    </a:lnDef>
  </a:objectDefaults>
  <a:extraClrSchemeLst>
    <a:extraClrScheme>
      <a:clrScheme name="タイトル、箇条書き、画像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タイトル &amp; 箇条書き（右）">
  <a:themeElements>
    <a:clrScheme name="タイトル &amp; 箇条書き（右）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タイトル &amp; 箇条書き（右）">
      <a:majorFont>
        <a:latin typeface="Tipo de letra del sistema Fina"/>
        <a:ea typeface="ヒラギノ角ゴ ProN W6"/>
        <a:cs typeface="ヒラギノ角ゴ ProN W6"/>
      </a:majorFont>
      <a:minorFont>
        <a:latin typeface="Bradley Hand Bold"/>
        <a:ea typeface="ヒラギノ明朝 ProN W6"/>
        <a:cs typeface="ヒラギノ明朝 ProN W6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>
          <a:noFill/>
        </a:ln>
        <a:effectLst/>
        <a:extLst>
          <a:ext uri="{91240B29-F687-4F45-9708-019B960494DF}">
            <a14:hiddenLine xmlns:a14="http://schemas.microsoft.com/office/drawing/2010/main"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Bradley Hand Bold" charset="0"/>
            <a:ea typeface="ヒラギノ明朝 ProN W6" charset="0"/>
            <a:cs typeface="ヒラギノ明朝 ProN W6" charset="0"/>
            <a:sym typeface="Bradley Hand Bold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>
          <a:noFill/>
        </a:ln>
        <a:effectLst/>
        <a:extLst>
          <a:ext uri="{91240B29-F687-4F45-9708-019B960494DF}">
            <a14:hiddenLine xmlns:a14="http://schemas.microsoft.com/office/drawing/2010/main"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Bradley Hand Bold" charset="0"/>
            <a:ea typeface="ヒラギノ明朝 ProN W6" charset="0"/>
            <a:cs typeface="ヒラギノ明朝 ProN W6" charset="0"/>
            <a:sym typeface="Bradley Hand Bold" charset="0"/>
          </a:defRPr>
        </a:defPPr>
      </a:lstStyle>
    </a:lnDef>
  </a:objectDefaults>
  <a:extraClrSchemeLst>
    <a:extraClrScheme>
      <a:clrScheme name="タイトル &amp; 箇条書き（右）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9.xml><?xml version="1.0" encoding="utf-8"?>
<a:theme xmlns:a="http://schemas.openxmlformats.org/drawingml/2006/main" name="タイトル（上）">
  <a:themeElements>
    <a:clrScheme name="タイトル（上）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タイトル（上）">
      <a:majorFont>
        <a:latin typeface="Tipo de letra del sistema Fina"/>
        <a:ea typeface="ヒラギノ角ゴ ProN W6"/>
        <a:cs typeface="ヒラギノ角ゴ ProN W6"/>
      </a:majorFont>
      <a:minorFont>
        <a:latin typeface="Bradley Hand Bold"/>
        <a:ea typeface="ヒラギノ明朝 ProN W6"/>
        <a:cs typeface="ヒラギノ明朝 ProN W6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>
          <a:noFill/>
        </a:ln>
        <a:effectLst/>
        <a:extLst>
          <a:ext uri="{91240B29-F687-4F45-9708-019B960494DF}">
            <a14:hiddenLine xmlns:a14="http://schemas.microsoft.com/office/drawing/2010/main"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Bradley Hand Bold" charset="0"/>
            <a:ea typeface="ヒラギノ明朝 ProN W6" charset="0"/>
            <a:cs typeface="ヒラギノ明朝 ProN W6" charset="0"/>
            <a:sym typeface="Bradley Hand Bold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>
          <a:noFill/>
        </a:ln>
        <a:effectLst/>
        <a:extLst>
          <a:ext uri="{91240B29-F687-4F45-9708-019B960494DF}">
            <a14:hiddenLine xmlns:a14="http://schemas.microsoft.com/office/drawing/2010/main"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Bradley Hand Bold" charset="0"/>
            <a:ea typeface="ヒラギノ明朝 ProN W6" charset="0"/>
            <a:cs typeface="ヒラギノ明朝 ProN W6" charset="0"/>
            <a:sym typeface="Bradley Hand Bold" charset="0"/>
          </a:defRPr>
        </a:defPPr>
      </a:lstStyle>
    </a:lnDef>
  </a:objectDefaults>
  <a:extraClrSchemeLst>
    <a:extraClrScheme>
      <a:clrScheme name="タイトル（上）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426</TotalTime>
  <Pages>0</Pages>
  <Words>714</Words>
  <Characters>0</Characters>
  <Application>Microsoft Office PowerPoint</Application>
  <PresentationFormat>画面に合わせる (4:3)</PresentationFormat>
  <Lines>0</Lines>
  <Paragraphs>140</Paragraphs>
  <Slides>36</Slides>
  <Notes>3</Notes>
  <HiddenSlides>0</HiddenSlides>
  <MMClips>0</MMClips>
  <ScaleCrop>false</ScaleCrop>
  <HeadingPairs>
    <vt:vector size="4" baseType="variant">
      <vt:variant>
        <vt:lpstr>テーマ</vt:lpstr>
      </vt:variant>
      <vt:variant>
        <vt:i4>11</vt:i4>
      </vt:variant>
      <vt:variant>
        <vt:lpstr>スライド タイトル</vt:lpstr>
      </vt:variant>
      <vt:variant>
        <vt:i4>36</vt:i4>
      </vt:variant>
    </vt:vector>
  </HeadingPairs>
  <TitlesOfParts>
    <vt:vector size="47" baseType="lpstr">
      <vt:lpstr>タイトル &amp; 箇条書き</vt:lpstr>
      <vt:lpstr>タイトル &amp; サブタイトル</vt:lpstr>
      <vt:lpstr>画像（横長）</vt:lpstr>
      <vt:lpstr>画像（縦長）</vt:lpstr>
      <vt:lpstr>タイトル &amp; 箇条書き（左）</vt:lpstr>
      <vt:lpstr>タイトル &amp; 箇条書き（2 段組み）</vt:lpstr>
      <vt:lpstr>タイトル、箇条書き、画像</vt:lpstr>
      <vt:lpstr>タイトル &amp; 箇条書き（右）</vt:lpstr>
      <vt:lpstr>タイトル（上）</vt:lpstr>
      <vt:lpstr>空白</vt:lpstr>
      <vt:lpstr>箇条書き</vt:lpstr>
      <vt:lpstr>チーム開発演習振り返り</vt:lpstr>
      <vt:lpstr>Agenda</vt:lpstr>
      <vt:lpstr>１．開発したサービス</vt:lpstr>
      <vt:lpstr>チーム開発演習</vt:lpstr>
      <vt:lpstr>チーム開発演習</vt:lpstr>
      <vt:lpstr>チーム開発演習</vt:lpstr>
      <vt:lpstr>チーム開発演習</vt:lpstr>
      <vt:lpstr>開発したサービス</vt:lpstr>
      <vt:lpstr>開発したサービス</vt:lpstr>
      <vt:lpstr>開発したサービス</vt:lpstr>
      <vt:lpstr>２．開発プロセス</vt:lpstr>
      <vt:lpstr>特徴</vt:lpstr>
      <vt:lpstr>アイディア出し</vt:lpstr>
      <vt:lpstr>３．チーム振り返り</vt:lpstr>
      <vt:lpstr>チームとしての振り返り</vt:lpstr>
      <vt:lpstr>４．個人振り返り（坂本）</vt:lpstr>
      <vt:lpstr>個人としての振り返り ～name～</vt:lpstr>
      <vt:lpstr>目次</vt:lpstr>
      <vt:lpstr>チームとしての役割</vt:lpstr>
      <vt:lpstr>プロジェクトに対して技術導入</vt:lpstr>
      <vt:lpstr>開発中盤のコード（JavaScript）</vt:lpstr>
      <vt:lpstr>PowerPoint プレゼンテーション</vt:lpstr>
      <vt:lpstr>ここでTypeScriptが登場</vt:lpstr>
      <vt:lpstr>技術導入をしてみて</vt:lpstr>
      <vt:lpstr>PullRequest期間での活動</vt:lpstr>
      <vt:lpstr>古賀八代チームのプロジェクトに PullRequest</vt:lpstr>
      <vt:lpstr>古賀八代チームの要件</vt:lpstr>
      <vt:lpstr>ロボット(AI)の構成</vt:lpstr>
      <vt:lpstr>４．個人振り返り（石川）</vt:lpstr>
      <vt:lpstr>やったこと（Zone）</vt:lpstr>
      <vt:lpstr>やったこと（プルリク.Chain()）</vt:lpstr>
      <vt:lpstr>プロセス（１/２）</vt:lpstr>
      <vt:lpstr>プロセス（２/２）</vt:lpstr>
      <vt:lpstr>わかったこと</vt:lpstr>
      <vt:lpstr>次にやること</vt:lpstr>
      <vt:lpstr>抱負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個人</dc:title>
  <dc:creator>石川　楼丈</dc:creator>
  <cp:lastModifiedBy>master</cp:lastModifiedBy>
  <cp:revision>28</cp:revision>
  <dcterms:modified xsi:type="dcterms:W3CDTF">2015-07-29T08:49:04Z</dcterms:modified>
</cp:coreProperties>
</file>